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5" r:id="rId1"/>
  </p:sldMasterIdLst>
  <p:notesMasterIdLst>
    <p:notesMasterId r:id="rId62"/>
  </p:notesMasterIdLst>
  <p:sldIdLst>
    <p:sldId id="349" r:id="rId2"/>
    <p:sldId id="373" r:id="rId3"/>
    <p:sldId id="347" r:id="rId4"/>
    <p:sldId id="348" r:id="rId5"/>
    <p:sldId id="281" r:id="rId6"/>
    <p:sldId id="381" r:id="rId7"/>
    <p:sldId id="351" r:id="rId8"/>
    <p:sldId id="350" r:id="rId9"/>
    <p:sldId id="352" r:id="rId10"/>
    <p:sldId id="380" r:id="rId11"/>
    <p:sldId id="277" r:id="rId12"/>
    <p:sldId id="397" r:id="rId13"/>
    <p:sldId id="378" r:id="rId14"/>
    <p:sldId id="326" r:id="rId15"/>
    <p:sldId id="375" r:id="rId16"/>
    <p:sldId id="327" r:id="rId17"/>
    <p:sldId id="377" r:id="rId18"/>
    <p:sldId id="302" r:id="rId19"/>
    <p:sldId id="358" r:id="rId20"/>
    <p:sldId id="331" r:id="rId21"/>
    <p:sldId id="364" r:id="rId22"/>
    <p:sldId id="376" r:id="rId23"/>
    <p:sldId id="332" r:id="rId24"/>
    <p:sldId id="382" r:id="rId25"/>
    <p:sldId id="367" r:id="rId26"/>
    <p:sldId id="334" r:id="rId27"/>
    <p:sldId id="384" r:id="rId28"/>
    <p:sldId id="353" r:id="rId29"/>
    <p:sldId id="366" r:id="rId30"/>
    <p:sldId id="398" r:id="rId31"/>
    <p:sldId id="385" r:id="rId32"/>
    <p:sldId id="357" r:id="rId33"/>
    <p:sldId id="400" r:id="rId34"/>
    <p:sldId id="356" r:id="rId35"/>
    <p:sldId id="399" r:id="rId36"/>
    <p:sldId id="363" r:id="rId37"/>
    <p:sldId id="387" r:id="rId38"/>
    <p:sldId id="365" r:id="rId39"/>
    <p:sldId id="372" r:id="rId40"/>
    <p:sldId id="371" r:id="rId41"/>
    <p:sldId id="402" r:id="rId42"/>
    <p:sldId id="410" r:id="rId43"/>
    <p:sldId id="406" r:id="rId44"/>
    <p:sldId id="407" r:id="rId45"/>
    <p:sldId id="408" r:id="rId46"/>
    <p:sldId id="409" r:id="rId47"/>
    <p:sldId id="346" r:id="rId48"/>
    <p:sldId id="337" r:id="rId49"/>
    <p:sldId id="335" r:id="rId50"/>
    <p:sldId id="336" r:id="rId51"/>
    <p:sldId id="338" r:id="rId52"/>
    <p:sldId id="339" r:id="rId53"/>
    <p:sldId id="340" r:id="rId54"/>
    <p:sldId id="341" r:id="rId55"/>
    <p:sldId id="343" r:id="rId56"/>
    <p:sldId id="342" r:id="rId57"/>
    <p:sldId id="344" r:id="rId58"/>
    <p:sldId id="345" r:id="rId59"/>
    <p:sldId id="370" r:id="rId60"/>
    <p:sldId id="369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X" initials="Z" lastIdx="0" clrIdx="0">
    <p:extLst>
      <p:ext uri="{19B8F6BF-5375-455C-9EA6-DF929625EA0E}">
        <p15:presenceInfo xmlns:p15="http://schemas.microsoft.com/office/powerpoint/2012/main" userId="175c17e100c06d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9933"/>
    <a:srgbClr val="FF0066"/>
    <a:srgbClr val="FF0000"/>
    <a:srgbClr val="CCFFCC"/>
    <a:srgbClr val="00FF99"/>
    <a:srgbClr val="CC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98" autoAdjust="0"/>
  </p:normalViewPr>
  <p:slideViewPr>
    <p:cSldViewPr snapToGrid="0">
      <p:cViewPr varScale="1">
        <p:scale>
          <a:sx n="70" d="100"/>
          <a:sy n="70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pPr>
              <a:defRPr/>
            </a:pPr>
            <a:fld id="{B6AD8952-5FE3-4AAE-B0C3-2CCA49EB9A3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0270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8653F7-7A9E-45B9-B156-B6E73904FCA1}" type="slidenum">
              <a:rPr lang="zh-TW" altLang="en-US" smtClean="0"/>
              <a:pPr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8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8E6077-0D12-40CC-A327-D3A07D0BEB9B}" type="slidenum">
              <a:rPr lang="zh-TW" altLang="en-US" smtClean="0"/>
              <a:pPr>
                <a:spcBef>
                  <a:spcPct val="0"/>
                </a:spcBef>
              </a:pPr>
              <a:t>16</a:t>
            </a:fld>
            <a:endParaRPr lang="en-US" altLang="zh-TW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63D651-2627-4341-9A20-AE0092C4F2D1}" type="slidenum">
              <a:rPr lang="zh-TW" altLang="en-US" smtClean="0"/>
              <a:pPr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0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CD1398-3CF9-49C9-A22F-5A68A7CB746F}" type="slidenum">
              <a:rPr lang="zh-TW" altLang="en-US" smtClean="0"/>
              <a:pPr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9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CBE473-04FB-48D4-B5AE-D450AE2515F9}" type="slidenum">
              <a:rPr lang="zh-TW" altLang="en-US" smtClean="0"/>
              <a:pPr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12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66B9FB-9C45-45EE-944C-2B21D9524A11}" type="slidenum">
              <a:rPr lang="zh-TW" altLang="en-US" smtClean="0"/>
              <a:pPr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098974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A1AE90-D085-4213-A8FD-19D570CB7B56}" type="slidenum">
              <a:rPr lang="zh-TW" altLang="en-US" smtClean="0"/>
              <a:pPr>
                <a:spcBef>
                  <a:spcPct val="0"/>
                </a:spcBef>
              </a:pPr>
              <a:t>23</a:t>
            </a:fld>
            <a:endParaRPr lang="en-US" altLang="zh-TW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99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4CA728-EDF3-4B45-89B0-C4D2AC84CC7D}" type="slidenum">
              <a:rPr lang="zh-TW" altLang="en-US" smtClean="0"/>
              <a:pPr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925500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0A4668-F0E0-4A17-A5D6-8E7605D03667}" type="slidenum">
              <a:rPr lang="zh-TW" altLang="en-US" smtClean="0"/>
              <a:pPr>
                <a:spcBef>
                  <a:spcPct val="0"/>
                </a:spcBef>
              </a:pPr>
              <a:t>26</a:t>
            </a:fld>
            <a:endParaRPr lang="en-US" altLang="zh-TW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36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C3E42D-D76B-4561-89DC-44C971B089A9}" type="slidenum">
              <a:rPr lang="zh-TW" altLang="en-US" smtClean="0"/>
              <a:pPr>
                <a:spcBef>
                  <a:spcPct val="0"/>
                </a:spcBef>
              </a:pPr>
              <a:t>28</a:t>
            </a:fld>
            <a:endParaRPr lang="en-US" altLang="zh-TW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51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01EF9D-2660-4196-B003-331119D572B5}" type="slidenum">
              <a:rPr lang="zh-TW" altLang="en-US" smtClean="0"/>
              <a:pPr>
                <a:spcBef>
                  <a:spcPct val="0"/>
                </a:spcBef>
              </a:pPr>
              <a:t>29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12436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44ADC0-CDF3-430D-AA44-CF0C0822AEA5}" type="slidenum">
              <a:rPr lang="zh-TW" altLang="en-US" smtClean="0"/>
              <a:pPr>
                <a:spcBef>
                  <a:spcPct val="0"/>
                </a:spcBef>
              </a:pPr>
              <a:t>3</a:t>
            </a:fld>
            <a:endParaRPr lang="en-US" altLang="zh-TW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509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E3F14B-45D1-4794-B4D9-91ABE0A45502}" type="slidenum">
              <a:rPr lang="zh-TW" altLang="en-US" smtClean="0"/>
              <a:pPr>
                <a:spcBef>
                  <a:spcPct val="0"/>
                </a:spcBef>
              </a:pPr>
              <a:t>32</a:t>
            </a:fld>
            <a:endParaRPr lang="en-US" altLang="zh-TW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95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037F6B-DE97-4FDB-8341-7E8F8D0B2F06}" type="slidenum">
              <a:rPr lang="zh-TW" altLang="en-US" smtClean="0"/>
              <a:pPr>
                <a:spcBef>
                  <a:spcPct val="0"/>
                </a:spcBef>
              </a:pPr>
              <a:t>34</a:t>
            </a:fld>
            <a:endParaRPr lang="en-US" altLang="zh-TW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46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5E8B52-A5A4-4BFA-A30B-90269CCAA40F}" type="slidenum">
              <a:rPr lang="zh-TW" altLang="en-US" smtClean="0"/>
              <a:pPr>
                <a:spcBef>
                  <a:spcPct val="0"/>
                </a:spcBef>
              </a:pPr>
              <a:t>36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71114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68AA91-C298-4ADD-8EA2-57C5FD69D4D3}" type="slidenum">
              <a:rPr lang="zh-TW" altLang="en-US" smtClean="0"/>
              <a:pPr>
                <a:spcBef>
                  <a:spcPct val="0"/>
                </a:spcBef>
              </a:pPr>
              <a:t>38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948584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D5264C-A974-468A-9D66-0473D30FFCBF}" type="slidenum">
              <a:rPr lang="zh-TW" altLang="en-US" smtClean="0"/>
              <a:pPr>
                <a:spcBef>
                  <a:spcPct val="0"/>
                </a:spcBef>
              </a:pPr>
              <a:t>40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480354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将来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AD8952-5FE3-4AAE-B0C3-2CCA49EB9A36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6420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成语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AD8952-5FE3-4AAE-B0C3-2CCA49EB9A36}" type="slidenum">
              <a:rPr lang="zh-TW" altLang="en-US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3698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西班牙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AD8952-5FE3-4AAE-B0C3-2CCA49EB9A36}" type="slidenum">
              <a:rPr lang="zh-TW" altLang="en-US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548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父母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AD8952-5FE3-4AAE-B0C3-2CCA49EB9A36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7116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无论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AD8952-5FE3-4AAE-B0C3-2CCA49EB9A36}" type="slidenum">
              <a:rPr lang="zh-TW" altLang="en-US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116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81F2F5-E96C-4DA6-A777-1A164ADAFB46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en-US" altLang="zh-TW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45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4633D7-FDF2-4735-9983-D6EC5F811BF5}" type="slidenum">
              <a:rPr lang="zh-TW" altLang="en-US" smtClean="0"/>
              <a:pPr>
                <a:spcBef>
                  <a:spcPct val="0"/>
                </a:spcBef>
              </a:pPr>
              <a:t>47</a:t>
            </a:fld>
            <a:endParaRPr lang="en-US" altLang="zh-TW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188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843FF8-1674-40D8-B259-6E5F01D324DE}" type="slidenum">
              <a:rPr lang="zh-TW" altLang="en-US" smtClean="0"/>
              <a:pPr>
                <a:spcBef>
                  <a:spcPct val="0"/>
                </a:spcBef>
              </a:pPr>
              <a:t>48</a:t>
            </a:fld>
            <a:endParaRPr lang="en-US" altLang="zh-TW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83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09E4E9-3EF0-4D9F-B7E0-462ABCD1227D}" type="slidenum">
              <a:rPr lang="zh-TW" altLang="en-US" smtClean="0"/>
              <a:pPr>
                <a:spcBef>
                  <a:spcPct val="0"/>
                </a:spcBef>
              </a:pPr>
              <a:t>49</a:t>
            </a:fld>
            <a:endParaRPr lang="en-US" altLang="zh-TW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4470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02443E-C371-45A7-BADC-82C66A261097}" type="slidenum">
              <a:rPr lang="zh-TW" altLang="en-US" smtClean="0"/>
              <a:pPr>
                <a:spcBef>
                  <a:spcPct val="0"/>
                </a:spcBef>
              </a:pPr>
              <a:t>50</a:t>
            </a:fld>
            <a:endParaRPr lang="en-US" altLang="zh-TW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63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00B1C6-2B62-466A-B520-9250A1E21600}" type="slidenum">
              <a:rPr lang="zh-TW" altLang="en-US" smtClean="0"/>
              <a:pPr>
                <a:spcBef>
                  <a:spcPct val="0"/>
                </a:spcBef>
              </a:pPr>
              <a:t>51</a:t>
            </a:fld>
            <a:endParaRPr lang="en-US" altLang="zh-TW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73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78D9A2-1D32-47A8-84D7-79E319437789}" type="slidenum">
              <a:rPr lang="zh-TW" altLang="en-US" smtClean="0"/>
              <a:pPr>
                <a:spcBef>
                  <a:spcPct val="0"/>
                </a:spcBef>
              </a:pPr>
              <a:t>52</a:t>
            </a:fld>
            <a:endParaRPr lang="en-US" altLang="zh-TW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12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C696C8-A550-435B-B64A-49B3F5B6CBC2}" type="slidenum">
              <a:rPr lang="zh-TW" altLang="en-US" smtClean="0"/>
              <a:pPr>
                <a:spcBef>
                  <a:spcPct val="0"/>
                </a:spcBef>
              </a:pPr>
              <a:t>53</a:t>
            </a:fld>
            <a:endParaRPr lang="en-US" altLang="zh-TW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82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7BF3E8-E39C-4357-BD91-C2D1E40AF5BF}" type="slidenum">
              <a:rPr lang="zh-TW" altLang="en-US" smtClean="0"/>
              <a:pPr>
                <a:spcBef>
                  <a:spcPct val="0"/>
                </a:spcBef>
              </a:pPr>
              <a:t>54</a:t>
            </a:fld>
            <a:endParaRPr lang="en-US" altLang="zh-TW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702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9C7047-1282-47B9-93C1-B727FF0A5FB5}" type="slidenum">
              <a:rPr lang="zh-TW" altLang="en-US" smtClean="0"/>
              <a:pPr>
                <a:spcBef>
                  <a:spcPct val="0"/>
                </a:spcBef>
              </a:pPr>
              <a:t>55</a:t>
            </a:fld>
            <a:endParaRPr lang="en-US" altLang="zh-TW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229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1B1DCC-C4F0-4233-B9BA-FAEDE9FDE9C5}" type="slidenum">
              <a:rPr lang="zh-TW" altLang="en-US" smtClean="0"/>
              <a:pPr>
                <a:spcBef>
                  <a:spcPct val="0"/>
                </a:spcBef>
              </a:pPr>
              <a:t>56</a:t>
            </a:fld>
            <a:endParaRPr lang="en-US" altLang="zh-TW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50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6C97AC-BEAF-4DEE-8F00-D3E3D3DAD2D4}" type="slidenum">
              <a:rPr lang="zh-TW" altLang="en-US" smtClean="0"/>
              <a:pPr>
                <a:spcBef>
                  <a:spcPct val="0"/>
                </a:spcBef>
              </a:pPr>
              <a:t>5</a:t>
            </a:fld>
            <a:endParaRPr lang="en-US" altLang="zh-TW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7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2C7754-6A5D-40AE-926A-AA48C3B443D0}" type="slidenum">
              <a:rPr lang="zh-TW" altLang="en-US" smtClean="0"/>
              <a:pPr>
                <a:spcBef>
                  <a:spcPct val="0"/>
                </a:spcBef>
              </a:pPr>
              <a:t>57</a:t>
            </a:fld>
            <a:endParaRPr lang="en-US" altLang="zh-TW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271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5A3AD7-D227-4483-875F-768379F414A1}" type="slidenum">
              <a:rPr lang="zh-TW" altLang="en-US" smtClean="0"/>
              <a:pPr>
                <a:spcBef>
                  <a:spcPct val="0"/>
                </a:spcBef>
              </a:pPr>
              <a:t>58</a:t>
            </a:fld>
            <a:endParaRPr lang="en-US" altLang="zh-TW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828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68EFFF-BFE0-4744-8686-CE227098277D}" type="slidenum">
              <a:rPr lang="zh-TW" altLang="en-US" smtClean="0"/>
              <a:pPr>
                <a:spcBef>
                  <a:spcPct val="0"/>
                </a:spcBef>
              </a:pPr>
              <a:t>59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178839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2CB198-E1AF-41D3-B509-B09D1F0687FE}" type="slidenum">
              <a:rPr lang="zh-TW" altLang="en-US" smtClean="0"/>
              <a:pPr>
                <a:spcBef>
                  <a:spcPct val="0"/>
                </a:spcBef>
              </a:pPr>
              <a:t>60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32716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A87D55-09A3-447B-8B4E-42B00BABB415}" type="slidenum">
              <a:rPr lang="zh-TW" altLang="en-US" smtClean="0"/>
              <a:pPr>
                <a:spcBef>
                  <a:spcPct val="0"/>
                </a:spcBef>
              </a:pPr>
              <a:t>7</a:t>
            </a:fld>
            <a:endParaRPr lang="en-US" altLang="zh-TW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6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4B2606-F4F2-49E3-9ECC-C2133FFB500B}" type="slidenum">
              <a:rPr lang="zh-TW" altLang="en-US" smtClean="0"/>
              <a:pPr>
                <a:spcBef>
                  <a:spcPct val="0"/>
                </a:spcBef>
              </a:pPr>
              <a:t>8</a:t>
            </a:fld>
            <a:endParaRPr lang="en-US" altLang="zh-TW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9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BBD507-476F-40CA-A153-BE25CB5267FA}" type="slidenum">
              <a:rPr lang="zh-TW" altLang="en-US" smtClean="0"/>
              <a:pPr>
                <a:spcBef>
                  <a:spcPct val="0"/>
                </a:spcBef>
              </a:pPr>
              <a:t>9</a:t>
            </a:fld>
            <a:endParaRPr lang="en-US" altLang="zh-TW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4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A5D6A0-381F-4DB6-B67A-F992D5F4DBB5}" type="slidenum">
              <a:rPr lang="zh-TW" altLang="en-US" smtClean="0"/>
              <a:pPr>
                <a:spcBef>
                  <a:spcPct val="0"/>
                </a:spcBef>
              </a:pPr>
              <a:t>11</a:t>
            </a:fld>
            <a:endParaRPr lang="en-US" altLang="zh-TW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8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686732-7E53-448E-AE5B-0BE8E2CA826E}" type="slidenum">
              <a:rPr lang="zh-TW" altLang="en-US" smtClean="0"/>
              <a:pPr>
                <a:spcBef>
                  <a:spcPct val="0"/>
                </a:spcBef>
              </a:pPr>
              <a:t>14</a:t>
            </a:fld>
            <a:endParaRPr lang="en-US" altLang="zh-TW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1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5026E-75A6-4D9B-8551-0268302C2A7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630260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9D0C-1C34-4D6E-84C7-BDC5C3DBC5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065186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4000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A6B19-2592-49FB-8602-BF65D3F5C19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23071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0A43D-5571-4EC9-AFB3-059EE23D583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14917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9808-6375-4D97-BC02-53BBA860D2B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97036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BCEBF-307B-4013-9055-AD94706000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07700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F0215-F264-45F4-9F06-3D92FC41E56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9238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90F8-6750-4C8B-8258-729949A64BF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878524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86EDF-CAE4-474A-9495-31C08D7E9B8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2410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95C0F61-ABE5-4E1E-9490-DEAE067AF2A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460636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2337E-91E7-4381-BEA5-A2305CB5AC6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55961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F046118-6B16-49A6-9AEF-898528147C6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69" r:id="rId2"/>
    <p:sldLayoutId id="2147484075" r:id="rId3"/>
    <p:sldLayoutId id="2147484070" r:id="rId4"/>
    <p:sldLayoutId id="2147484071" r:id="rId5"/>
    <p:sldLayoutId id="2147484072" r:id="rId6"/>
    <p:sldLayoutId id="2147484076" r:id="rId7"/>
    <p:sldLayoutId id="2147484077" r:id="rId8"/>
    <p:sldLayoutId id="2147484078" r:id="rId9"/>
    <p:sldLayoutId id="2147484073" r:id="rId10"/>
    <p:sldLayoutId id="2147484079" r:id="rId11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Why_we_love_Spain.flv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ZHX\Downloads\New%20Recording%205.m4a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520950" y="1520825"/>
            <a:ext cx="3005138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4400" b="1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第一課</a:t>
            </a:r>
          </a:p>
          <a:p>
            <a:pPr algn="ctr" eaLnBrk="1" hangingPunct="1"/>
            <a:r>
              <a:rPr lang="zh-TW" altLang="en-US" sz="4400" b="1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學哪些語言</a:t>
            </a:r>
            <a:endParaRPr lang="en-US" altLang="zh-TW" sz="4400" b="1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endParaRPr lang="en-US" altLang="zh-CN" sz="4400" b="1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r>
              <a:rPr lang="zh-CN" altLang="en-US" sz="44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第一课</a:t>
            </a:r>
            <a:endParaRPr lang="en-US" altLang="zh-CN" sz="4400" b="1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r>
              <a:rPr lang="zh-CN" altLang="en-US" sz="44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学那些语言</a:t>
            </a:r>
            <a:endParaRPr lang="zh-TW" altLang="en-US" sz="4400" b="1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 rot="-1506890">
            <a:off x="569913" y="503238"/>
            <a:ext cx="2235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40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你好嗎</a:t>
            </a:r>
            <a:r>
              <a:rPr lang="en-US" altLang="zh-TW" sz="40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pPr eaLnBrk="1" hangingPunct="1"/>
            <a:r>
              <a:rPr lang="zh-CN" altLang="en-US" sz="4000" u="none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你好吗？</a:t>
            </a:r>
            <a:endParaRPr lang="zh-TW" altLang="en-US" sz="4000" u="none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 rot="678596">
            <a:off x="1066800" y="5351463"/>
            <a:ext cx="27130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How are you?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7913">
            <a:off x="6105525" y="1038225"/>
            <a:ext cx="2552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3411">
            <a:off x="6442075" y="5132388"/>
            <a:ext cx="23431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812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12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/>
      <p:bldP spid="1812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母》字的笔顺（笔画顺序）动画汉字母怎么写，母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81050"/>
            <a:ext cx="489902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FF9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597150" y="641350"/>
            <a:ext cx="573405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600" u="none">
                <a:solidFill>
                  <a:srgbClr val="C00000"/>
                </a:solidFill>
                <a:ea typeface="華康標楷W5注音" pitchFamily="66" charset="-120"/>
              </a:rPr>
              <a:t>親愛的</a:t>
            </a:r>
            <a:r>
              <a:rPr lang="zh-TW" altLang="en-US" sz="6600" u="none">
                <a:solidFill>
                  <a:schemeClr val="accent2"/>
                </a:solidFill>
                <a:ea typeface="華康標楷W5注音" pitchFamily="66" charset="-120"/>
              </a:rPr>
              <a:t>  </a:t>
            </a:r>
            <a:r>
              <a:rPr lang="zh-CN" altLang="en-US" sz="6600" u="none">
                <a:solidFill>
                  <a:srgbClr val="0070C0"/>
                </a:solidFill>
                <a:ea typeface="華康標楷W5注音" pitchFamily="66" charset="-120"/>
              </a:rPr>
              <a:t>亲爱的</a:t>
            </a:r>
            <a:endParaRPr lang="en-US" altLang="zh-TW" sz="66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98425" y="885825"/>
            <a:ext cx="172243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zh-TW" altLang="en-US" sz="12000" u="none">
                <a:solidFill>
                  <a:srgbClr val="C00000"/>
                </a:solidFill>
                <a:latin typeface="Comic Sans MS" panose="030F0702030302020204" pitchFamily="66" charset="0"/>
                <a:ea typeface="華康寬注音(標楷W5)" pitchFamily="66" charset="-120"/>
              </a:rPr>
              <a:t>親</a:t>
            </a:r>
            <a:endParaRPr kumimoji="1" lang="en-US" altLang="zh-TW" sz="12000" u="none">
              <a:solidFill>
                <a:srgbClr val="C00000"/>
              </a:solidFill>
              <a:latin typeface="Comic Sans MS" panose="030F0702030302020204" pitchFamily="66" charset="0"/>
              <a:ea typeface="華康寬注音(標楷W5)" pitchFamily="66" charset="-120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334963" y="-4763"/>
            <a:ext cx="1363662" cy="11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qīn</a:t>
            </a:r>
            <a:endParaRPr lang="en-US" altLang="zh-TW" sz="6600"/>
          </a:p>
        </p:txBody>
      </p:sp>
      <p:pic>
        <p:nvPicPr>
          <p:cNvPr id="3174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863975"/>
            <a:ext cx="28098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609850"/>
            <a:ext cx="2598738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TextBox 1"/>
          <p:cNvSpPr txBox="1">
            <a:spLocks noChangeArrowheads="1"/>
          </p:cNvSpPr>
          <p:nvPr/>
        </p:nvSpPr>
        <p:spPr bwMode="auto">
          <a:xfrm>
            <a:off x="812800" y="3468688"/>
            <a:ext cx="14160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9600" u="none">
                <a:solidFill>
                  <a:srgbClr val="0070C0"/>
                </a:solidFill>
              </a:rPr>
              <a:t>亲</a:t>
            </a:r>
            <a:endParaRPr lang="en-US" altLang="en-US" sz="96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22" grpId="0"/>
      <p:bldP spid="256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婚恋心理新媳妇如何与亲人相处|婆媳|婚姻|亲人_新浪女性_新浪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795338"/>
            <a:ext cx="642302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文本框 1"/>
          <p:cNvSpPr txBox="1">
            <a:spLocks noChangeArrowheads="1"/>
          </p:cNvSpPr>
          <p:nvPr/>
        </p:nvSpPr>
        <p:spPr bwMode="auto">
          <a:xfrm>
            <a:off x="1530350" y="4919663"/>
            <a:ext cx="57848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6000" u="none">
                <a:solidFill>
                  <a:srgbClr val="0070C0"/>
                </a:solidFill>
              </a:rPr>
              <a:t>亲  人      </a:t>
            </a:r>
            <a:r>
              <a:rPr lang="zh-CN" altLang="en-US" sz="6000" u="none">
                <a:solidFill>
                  <a:srgbClr val="C00000"/>
                </a:solidFill>
              </a:rPr>
              <a:t>親  人</a:t>
            </a:r>
            <a:endParaRPr lang="en-US" altLang="en-US" sz="6000" u="none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亲》字的笔顺（笔画顺序）动画汉字亲怎么写，亲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157413"/>
            <a:ext cx="39751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親》字的笔顺（笔画顺序）动画汉字親怎么写，親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07975"/>
            <a:ext cx="4095750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00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49238" y="4322763"/>
            <a:ext cx="184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TW" altLang="en-US" sz="7200" u="none">
              <a:ea typeface="華康楷書體W5" pitchFamily="49" charset="-12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387725" y="1366838"/>
            <a:ext cx="203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latin typeface="仿宋" panose="02010609060101010101" pitchFamily="49" charset="-122"/>
                <a:ea typeface="仿宋" panose="02010609060101010101" pitchFamily="49" charset="-122"/>
              </a:rPr>
              <a:t>上班</a:t>
            </a:r>
            <a:endParaRPr lang="en-US" altLang="zh-TW" sz="7200" u="none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9104" name="Rectangle 16"/>
          <p:cNvSpPr>
            <a:spLocks noChangeArrowheads="1"/>
          </p:cNvSpPr>
          <p:nvPr/>
        </p:nvSpPr>
        <p:spPr bwMode="auto">
          <a:xfrm>
            <a:off x="0" y="1098550"/>
            <a:ext cx="27241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0" u="none">
                <a:latin typeface="仿宋" panose="02010609060101010101" pitchFamily="49" charset="-122"/>
                <a:ea typeface="仿宋" panose="02010609060101010101" pitchFamily="49" charset="-122"/>
              </a:rPr>
              <a:t>班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481013" y="542925"/>
            <a:ext cx="16478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bān</a:t>
            </a:r>
            <a:endParaRPr lang="en-US" altLang="zh-TW"/>
          </a:p>
        </p:txBody>
      </p:sp>
      <p:pic>
        <p:nvPicPr>
          <p:cNvPr id="89111" name="Picture 23" descr="MCj043598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3786188"/>
            <a:ext cx="404653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1641475"/>
            <a:ext cx="29146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2" grpId="0"/>
      <p:bldP spid="89104" grpId="0"/>
      <p:bldP spid="891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中小学教学中班级管理的含义、功能（作用）和原则是什么？|中小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7891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906463"/>
            <a:ext cx="6415087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文本框 3"/>
          <p:cNvSpPr txBox="1">
            <a:spLocks noChangeArrowheads="1"/>
          </p:cNvSpPr>
          <p:nvPr/>
        </p:nvSpPr>
        <p:spPr bwMode="auto">
          <a:xfrm>
            <a:off x="4516438" y="4876800"/>
            <a:ext cx="1758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班  级</a:t>
            </a:r>
            <a:endParaRPr lang="en-US" altLang="en-US" sz="4800" u="none">
              <a:solidFill>
                <a:srgbClr val="0070C0"/>
              </a:solidFill>
            </a:endParaRPr>
          </a:p>
        </p:txBody>
      </p:sp>
      <p:sp>
        <p:nvSpPr>
          <p:cNvPr id="37893" name="Rectangle 3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37894" name="矩形 5"/>
          <p:cNvSpPr>
            <a:spLocks noChangeArrowheads="1"/>
          </p:cNvSpPr>
          <p:nvPr/>
        </p:nvSpPr>
        <p:spPr bwMode="auto">
          <a:xfrm>
            <a:off x="6740525" y="4872038"/>
            <a:ext cx="18780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4400" u="none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班 級</a:t>
            </a:r>
            <a:r>
              <a:rPr lang="zh-TW" altLang="en-US" sz="4400" u="none"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</a:p>
        </p:txBody>
      </p:sp>
      <p:sp>
        <p:nvSpPr>
          <p:cNvPr id="37895" name="文本框 6"/>
          <p:cNvSpPr txBox="1">
            <a:spLocks noChangeArrowheads="1"/>
          </p:cNvSpPr>
          <p:nvPr/>
        </p:nvSpPr>
        <p:spPr bwMode="auto">
          <a:xfrm>
            <a:off x="460375" y="5256213"/>
            <a:ext cx="34369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>
                <a:solidFill>
                  <a:srgbClr val="0070C0"/>
                </a:solidFill>
              </a:rPr>
              <a:t>你们班级有多少人</a:t>
            </a:r>
            <a:r>
              <a:rPr lang="zh-CN" altLang="en-US" sz="2800" u="none"/>
              <a:t>？</a:t>
            </a:r>
            <a:endParaRPr lang="en-US" altLang="zh-CN" sz="2800" u="none"/>
          </a:p>
          <a:p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你們班級有多少人？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2800" u="none">
              <a:solidFill>
                <a:srgbClr val="C00000"/>
              </a:solidFill>
            </a:endParaRPr>
          </a:p>
          <a:p>
            <a:endParaRPr lang="en-US" altLang="en-US" sz="2800" u="none"/>
          </a:p>
        </p:txBody>
      </p:sp>
      <p:sp>
        <p:nvSpPr>
          <p:cNvPr id="37896" name="Rectangle 4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pic>
        <p:nvPicPr>
          <p:cNvPr id="2" name="L5-1班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5788" y="5707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255588" y="176213"/>
            <a:ext cx="38417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latin typeface="仿宋" panose="02010609060101010101" pitchFamily="49" charset="-122"/>
                <a:ea typeface="仿宋" panose="02010609060101010101" pitchFamily="49" charset="-122"/>
              </a:rPr>
              <a:t>西班牙</a:t>
            </a:r>
            <a:endParaRPr lang="en-US" altLang="zh-TW" sz="9600" u="none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90128" name="Picture 16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378075"/>
            <a:ext cx="2578100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2627313"/>
            <a:ext cx="2208212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443413"/>
            <a:ext cx="2378075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443413"/>
            <a:ext cx="29146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866900"/>
            <a:ext cx="2432050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班》字的笔顺（笔画顺序）动画汉字班怎么写，班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938213"/>
            <a:ext cx="40957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11163" y="1008063"/>
            <a:ext cx="141605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C00000"/>
                </a:solidFill>
                <a:ea typeface="華康標楷體" pitchFamily="65" charset="-120"/>
              </a:rPr>
              <a:t>夠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63538" y="4452938"/>
            <a:ext cx="13144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4400" u="none">
                <a:ea typeface="華康楷書體W5" pitchFamily="49" charset="-120"/>
              </a:rPr>
              <a:t>夕部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490913" y="0"/>
            <a:ext cx="51450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ea typeface="華康標楷W5注音" pitchFamily="66" charset="-120"/>
              </a:rPr>
              <a:t>夠了   </a:t>
            </a:r>
            <a:r>
              <a:rPr lang="zh-CN" altLang="en-US" sz="8000" u="none">
                <a:solidFill>
                  <a:srgbClr val="0070C0"/>
                </a:solidFill>
                <a:ea typeface="華康標楷W5注音" pitchFamily="66" charset="-120"/>
              </a:rPr>
              <a:t>够了</a:t>
            </a:r>
            <a:endParaRPr lang="en-US" altLang="zh-TW" sz="80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-142875" y="5180013"/>
            <a:ext cx="48768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400" u="none">
                <a:solidFill>
                  <a:srgbClr val="0070C0"/>
                </a:solidFill>
                <a:ea typeface="華康標楷W5注音" pitchFamily="66" charset="-120"/>
              </a:rPr>
              <a:t>你觉得我叫的这些菜够了吗？</a:t>
            </a:r>
            <a:endParaRPr lang="en-US" altLang="zh-CN" sz="2400" u="none">
              <a:solidFill>
                <a:srgbClr val="0070C0"/>
              </a:solidFill>
              <a:ea typeface="華康標楷W5注音" pitchFamily="66" charset="-120"/>
            </a:endParaRPr>
          </a:p>
          <a:p>
            <a:pPr algn="ctr" eaLnBrk="1" hangingPunct="1"/>
            <a:r>
              <a:rPr lang="zh-TW" altLang="en-US" sz="2400" u="none">
                <a:solidFill>
                  <a:srgbClr val="C00000"/>
                </a:solidFill>
                <a:latin typeface="inherit"/>
              </a:rPr>
              <a:t>你覺得我叫</a:t>
            </a:r>
            <a:r>
              <a:rPr lang="zh-CN" altLang="en-US" sz="2400" u="none">
                <a:solidFill>
                  <a:srgbClr val="C00000"/>
                </a:solidFill>
                <a:latin typeface="inherit"/>
              </a:rPr>
              <a:t>的</a:t>
            </a:r>
            <a:r>
              <a:rPr lang="zh-TW" altLang="en-US" sz="2400" u="none">
                <a:solidFill>
                  <a:srgbClr val="C00000"/>
                </a:solidFill>
                <a:latin typeface="inherit"/>
              </a:rPr>
              <a:t>這些菜夠了嗎？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2400" u="none">
              <a:solidFill>
                <a:srgbClr val="C00000"/>
              </a:solidFill>
            </a:endParaRPr>
          </a:p>
          <a:p>
            <a:pPr algn="ctr" eaLnBrk="1" hangingPunct="1"/>
            <a:endParaRPr lang="en-US" altLang="zh-TW" sz="2400" u="none">
              <a:solidFill>
                <a:srgbClr val="0070C0"/>
              </a:solidFill>
              <a:ea typeface="華康標楷W5注音" pitchFamily="66" charset="-120"/>
            </a:endParaRPr>
          </a:p>
          <a:p>
            <a:pPr algn="ctr" eaLnBrk="1" hangingPunct="1"/>
            <a:endParaRPr lang="zh-TW" altLang="en-US" sz="24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59423" name="Rectangle 31"/>
          <p:cNvSpPr>
            <a:spLocks noChangeArrowheads="1"/>
          </p:cNvSpPr>
          <p:nvPr/>
        </p:nvSpPr>
        <p:spPr bwMode="auto">
          <a:xfrm>
            <a:off x="290513" y="-4763"/>
            <a:ext cx="1598612" cy="11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gòu</a:t>
            </a:r>
            <a:endParaRPr lang="en-US" altLang="zh-TW" sz="6600"/>
          </a:p>
        </p:txBody>
      </p:sp>
      <p:sp>
        <p:nvSpPr>
          <p:cNvPr id="59426" name="Text Box 34"/>
          <p:cNvSpPr txBox="1">
            <a:spLocks noChangeArrowheads="1"/>
          </p:cNvSpPr>
          <p:nvPr/>
        </p:nvSpPr>
        <p:spPr bwMode="auto">
          <a:xfrm>
            <a:off x="3738563" y="1566863"/>
            <a:ext cx="1666875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Homework  #1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</p:txBody>
      </p:sp>
      <p:sp>
        <p:nvSpPr>
          <p:cNvPr id="59429" name="Text Box 37"/>
          <p:cNvSpPr txBox="1">
            <a:spLocks noChangeArrowheads="1"/>
          </p:cNvSpPr>
          <p:nvPr/>
        </p:nvSpPr>
        <p:spPr bwMode="auto">
          <a:xfrm>
            <a:off x="4244975" y="2279650"/>
            <a:ext cx="1666875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Homework  #2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</p:txBody>
      </p:sp>
      <p:sp>
        <p:nvSpPr>
          <p:cNvPr id="59430" name="Text Box 38"/>
          <p:cNvSpPr txBox="1">
            <a:spLocks noChangeArrowheads="1"/>
          </p:cNvSpPr>
          <p:nvPr/>
        </p:nvSpPr>
        <p:spPr bwMode="auto">
          <a:xfrm>
            <a:off x="4848225" y="2728913"/>
            <a:ext cx="1666875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Homework  #3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</p:txBody>
      </p:sp>
      <p:sp>
        <p:nvSpPr>
          <p:cNvPr id="59431" name="Text Box 39"/>
          <p:cNvSpPr txBox="1">
            <a:spLocks noChangeArrowheads="1"/>
          </p:cNvSpPr>
          <p:nvPr/>
        </p:nvSpPr>
        <p:spPr bwMode="auto">
          <a:xfrm>
            <a:off x="5480050" y="3429000"/>
            <a:ext cx="1666875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Homework  #4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</p:txBody>
      </p:sp>
      <p:sp>
        <p:nvSpPr>
          <p:cNvPr id="59432" name="Text Box 40"/>
          <p:cNvSpPr txBox="1">
            <a:spLocks noChangeArrowheads="1"/>
          </p:cNvSpPr>
          <p:nvPr/>
        </p:nvSpPr>
        <p:spPr bwMode="auto">
          <a:xfrm>
            <a:off x="6102350" y="3789363"/>
            <a:ext cx="1666875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Homework  #5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</p:txBody>
      </p:sp>
      <p:sp>
        <p:nvSpPr>
          <p:cNvPr id="59433" name="Text Box 41"/>
          <p:cNvSpPr txBox="1">
            <a:spLocks noChangeArrowheads="1"/>
          </p:cNvSpPr>
          <p:nvPr/>
        </p:nvSpPr>
        <p:spPr bwMode="auto">
          <a:xfrm>
            <a:off x="6705600" y="4202113"/>
            <a:ext cx="1666875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Homework  #6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</p:txBody>
      </p:sp>
      <p:sp>
        <p:nvSpPr>
          <p:cNvPr id="59434" name="Text Box 42"/>
          <p:cNvSpPr txBox="1">
            <a:spLocks noChangeArrowheads="1"/>
          </p:cNvSpPr>
          <p:nvPr/>
        </p:nvSpPr>
        <p:spPr bwMode="auto">
          <a:xfrm>
            <a:off x="7196138" y="4502150"/>
            <a:ext cx="1666875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Homework  #7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  <a:p>
            <a:pPr eaLnBrk="1" hangingPunct="1"/>
            <a:r>
              <a:rPr lang="en-US" altLang="en-US"/>
              <a:t>===========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 u="none"/>
          </a:p>
        </p:txBody>
      </p:sp>
      <p:pic>
        <p:nvPicPr>
          <p:cNvPr id="4" name="New Recording 5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46767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文本框 1"/>
          <p:cNvSpPr txBox="1">
            <a:spLocks noChangeArrowheads="1"/>
          </p:cNvSpPr>
          <p:nvPr/>
        </p:nvSpPr>
        <p:spPr bwMode="auto">
          <a:xfrm>
            <a:off x="696913" y="2562225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9600" u="none">
                <a:solidFill>
                  <a:srgbClr val="0070C0"/>
                </a:solidFill>
              </a:rPr>
              <a:t>够</a:t>
            </a:r>
            <a:endParaRPr lang="en-US" altLang="en-US" sz="96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9394" grpId="0" autoUpdateAnimBg="0"/>
      <p:bldP spid="59395" grpId="0" autoUpdateAnimBg="0"/>
      <p:bldP spid="59396" grpId="0" autoUpdateAnimBg="0"/>
      <p:bldP spid="59397" grpId="0" autoUpdateAnimBg="0"/>
      <p:bldP spid="59423" grpId="0" autoUpdateAnimBg="0"/>
      <p:bldP spid="59426" grpId="0" animBg="1" autoUpdateAnimBg="0"/>
      <p:bldP spid="59429" grpId="0" animBg="1" autoUpdateAnimBg="0"/>
      <p:bldP spid="59430" grpId="0" animBg="1" autoUpdateAnimBg="0"/>
      <p:bldP spid="59431" grpId="0" animBg="1" autoUpdateAnimBg="0"/>
      <p:bldP spid="59432" grpId="0" animBg="1" autoUpdateAnimBg="0"/>
      <p:bldP spid="59433" grpId="0" animBg="1" autoUpdateAnimBg="0"/>
      <p:bldP spid="5943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0"/>
            <a:ext cx="1811337" cy="28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0" y="0"/>
            <a:ext cx="53276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ea typeface="華康標楷W5注音" pitchFamily="66" charset="-120"/>
              </a:rPr>
              <a:t>夠了</a:t>
            </a:r>
            <a:r>
              <a:rPr lang="zh-TW" altLang="en-US" sz="8800" u="none">
                <a:solidFill>
                  <a:srgbClr val="7030A0"/>
                </a:solidFill>
                <a:ea typeface="華康標楷W5注音" pitchFamily="66" charset="-120"/>
              </a:rPr>
              <a:t>  </a:t>
            </a:r>
            <a:r>
              <a:rPr lang="zh-CN" altLang="en-US" sz="8800" u="none">
                <a:solidFill>
                  <a:srgbClr val="0070C0"/>
                </a:solidFill>
                <a:ea typeface="華康標楷W5注音" pitchFamily="66" charset="-120"/>
              </a:rPr>
              <a:t>够了</a:t>
            </a:r>
            <a:endParaRPr lang="en-US" altLang="zh-TW" sz="88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584325"/>
            <a:ext cx="29114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965575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3090863"/>
            <a:ext cx="35464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4100513"/>
            <a:ext cx="22098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1584325"/>
            <a:ext cx="3155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1" name="TextBox 1"/>
          <p:cNvSpPr txBox="1">
            <a:spLocks noChangeArrowheads="1"/>
          </p:cNvSpPr>
          <p:nvPr/>
        </p:nvSpPr>
        <p:spPr bwMode="auto">
          <a:xfrm>
            <a:off x="520700" y="6338888"/>
            <a:ext cx="223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"/>
              <a:t>吃這麼多夠了嗎？</a:t>
            </a: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/>
              <a:t> </a:t>
            </a:r>
            <a:endParaRPr lang="en-US" altLang="en-US"/>
          </a:p>
        </p:txBody>
      </p:sp>
      <p:sp>
        <p:nvSpPr>
          <p:cNvPr id="11267" name="矩形 2"/>
          <p:cNvSpPr>
            <a:spLocks noChangeArrowheads="1"/>
          </p:cNvSpPr>
          <p:nvPr/>
        </p:nvSpPr>
        <p:spPr bwMode="auto">
          <a:xfrm>
            <a:off x="2578100" y="471488"/>
            <a:ext cx="16033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u="none">
                <a:solidFill>
                  <a:srgbClr val="00B050"/>
                </a:solidFill>
                <a:latin typeface="inherit"/>
              </a:rPr>
              <a:t>Hello</a:t>
            </a:r>
            <a:endParaRPr lang="en-US" altLang="en-US" sz="4400" b="1" u="none">
              <a:solidFill>
                <a:srgbClr val="00B050"/>
              </a:solidFill>
            </a:endParaRPr>
          </a:p>
        </p:txBody>
      </p:sp>
      <p:sp>
        <p:nvSpPr>
          <p:cNvPr id="11268" name="文本框 3"/>
          <p:cNvSpPr txBox="1">
            <a:spLocks noChangeArrowheads="1"/>
          </p:cNvSpPr>
          <p:nvPr/>
        </p:nvSpPr>
        <p:spPr bwMode="auto">
          <a:xfrm rot="-1279094">
            <a:off x="996950" y="1492250"/>
            <a:ext cx="1106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FF0000"/>
                </a:solidFill>
              </a:rPr>
              <a:t>你好</a:t>
            </a:r>
            <a:endParaRPr lang="en-US" altLang="en-US" sz="3600" u="none">
              <a:solidFill>
                <a:srgbClr val="FF0000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/>
              <a:t> </a:t>
            </a:r>
            <a:endParaRPr lang="en-US" altLang="en-US"/>
          </a:p>
        </p:txBody>
      </p:sp>
      <p:sp>
        <p:nvSpPr>
          <p:cNvPr id="11270" name="矩形 2"/>
          <p:cNvSpPr>
            <a:spLocks noChangeArrowheads="1"/>
          </p:cNvSpPr>
          <p:nvPr/>
        </p:nvSpPr>
        <p:spPr bwMode="auto">
          <a:xfrm>
            <a:off x="1203325" y="3386138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sz="3600" u="none">
                <a:solidFill>
                  <a:srgbClr val="FF9933"/>
                </a:solidFill>
                <a:latin typeface="inherit"/>
              </a:rPr>
              <a:t>Bonjour</a:t>
            </a:r>
            <a:endParaRPr lang="en-US" altLang="en-US" sz="3600" u="none">
              <a:solidFill>
                <a:srgbClr val="FF9933"/>
              </a:solidFill>
            </a:endParaRPr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/>
              <a:t> </a:t>
            </a:r>
            <a:endParaRPr lang="en-US" altLang="en-US"/>
          </a:p>
        </p:txBody>
      </p:sp>
      <p:sp>
        <p:nvSpPr>
          <p:cNvPr id="11272" name="矩形 4"/>
          <p:cNvSpPr>
            <a:spLocks noChangeArrowheads="1"/>
          </p:cNvSpPr>
          <p:nvPr/>
        </p:nvSpPr>
        <p:spPr bwMode="auto">
          <a:xfrm>
            <a:off x="4978400" y="4286250"/>
            <a:ext cx="10048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n-US" sz="3200" u="none">
                <a:solidFill>
                  <a:srgbClr val="7030A0"/>
                </a:solidFill>
                <a:latin typeface="inherit"/>
              </a:rPr>
              <a:t>Hola</a:t>
            </a:r>
            <a:endParaRPr lang="en-US" altLang="en-US" sz="3200" u="none">
              <a:solidFill>
                <a:srgbClr val="7030A0"/>
              </a:solidFill>
            </a:endParaRPr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/>
              <a:t> </a:t>
            </a:r>
            <a:endParaRPr lang="en-US" altLang="en-US"/>
          </a:p>
        </p:txBody>
      </p:sp>
      <p:sp>
        <p:nvSpPr>
          <p:cNvPr id="11274" name="矩形 6"/>
          <p:cNvSpPr>
            <a:spLocks noChangeArrowheads="1"/>
          </p:cNvSpPr>
          <p:nvPr/>
        </p:nvSpPr>
        <p:spPr bwMode="auto">
          <a:xfrm rot="707378">
            <a:off x="5807075" y="966788"/>
            <a:ext cx="3384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3600" u="none">
                <a:solidFill>
                  <a:srgbClr val="FFFF00"/>
                </a:solidFill>
                <a:latin typeface="inherit"/>
              </a:rPr>
              <a:t>Привет</a:t>
            </a:r>
            <a:r>
              <a:rPr lang="en-US" altLang="en-US" sz="3600" u="none">
                <a:solidFill>
                  <a:srgbClr val="FFFF00"/>
                </a:solidFill>
                <a:latin typeface="inherit"/>
              </a:rPr>
              <a:t>  </a:t>
            </a:r>
            <a:endParaRPr lang="en-US" altLang="en-US" sz="3600" u="none">
              <a:solidFill>
                <a:srgbClr val="FFFF00"/>
              </a:solidFill>
            </a:endParaRPr>
          </a:p>
        </p:txBody>
      </p:sp>
      <p:sp>
        <p:nvSpPr>
          <p:cNvPr id="15371" name="Rectangle 8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/>
              <a:t> </a:t>
            </a:r>
            <a:endParaRPr lang="en-US" altLang="en-US"/>
          </a:p>
        </p:txBody>
      </p:sp>
      <p:sp>
        <p:nvSpPr>
          <p:cNvPr id="11276" name="矩形 8"/>
          <p:cNvSpPr>
            <a:spLocks noChangeArrowheads="1"/>
          </p:cNvSpPr>
          <p:nvPr/>
        </p:nvSpPr>
        <p:spPr bwMode="auto">
          <a:xfrm>
            <a:off x="4954588" y="2044700"/>
            <a:ext cx="822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en-US" sz="3200" u="none">
                <a:solidFill>
                  <a:srgbClr val="00B050"/>
                </a:solidFill>
                <a:latin typeface="inherit"/>
              </a:rPr>
              <a:t>Ol</a:t>
            </a:r>
            <a:r>
              <a:rPr lang="pt-PT" altLang="en-US" sz="3200" u="none">
                <a:solidFill>
                  <a:srgbClr val="00B050"/>
                </a:solidFill>
              </a:rPr>
              <a:t>á</a:t>
            </a:r>
            <a:endParaRPr lang="en-US" altLang="en-US" sz="3200" u="none">
              <a:solidFill>
                <a:srgbClr val="00B050"/>
              </a:solidFill>
            </a:endParaRPr>
          </a:p>
        </p:txBody>
      </p:sp>
      <p:sp>
        <p:nvSpPr>
          <p:cNvPr id="15373" name="Rectangle 9"/>
          <p:cNvSpPr>
            <a:spLocks noChangeArrowheads="1"/>
          </p:cNvSpPr>
          <p:nvPr/>
        </p:nvSpPr>
        <p:spPr bwMode="auto">
          <a:xfrm>
            <a:off x="9123363" y="195263"/>
            <a:ext cx="20637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600"/>
              <a:t> </a:t>
            </a:r>
            <a:endParaRPr lang="en-US" altLang="en-US"/>
          </a:p>
        </p:txBody>
      </p:sp>
      <p:sp>
        <p:nvSpPr>
          <p:cNvPr id="11278" name="矩形 10"/>
          <p:cNvSpPr>
            <a:spLocks noChangeArrowheads="1"/>
          </p:cNvSpPr>
          <p:nvPr/>
        </p:nvSpPr>
        <p:spPr bwMode="auto">
          <a:xfrm rot="-1342366">
            <a:off x="7131050" y="3819525"/>
            <a:ext cx="7000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ar-SA" altLang="en-US" sz="3200" u="none">
                <a:solidFill>
                  <a:srgbClr val="00B0F0"/>
                </a:solidFill>
                <a:latin typeface="inherit"/>
              </a:rPr>
              <a:t>أهلا</a:t>
            </a:r>
            <a:endParaRPr lang="en-US" altLang="en-US" sz="3200" u="none">
              <a:solidFill>
                <a:srgbClr val="00B0F0"/>
              </a:solidFill>
            </a:endParaRPr>
          </a:p>
        </p:txBody>
      </p:sp>
      <p:sp>
        <p:nvSpPr>
          <p:cNvPr id="12303" name="矩形 11"/>
          <p:cNvSpPr>
            <a:spLocks noChangeArrowheads="1"/>
          </p:cNvSpPr>
          <p:nvPr/>
        </p:nvSpPr>
        <p:spPr bwMode="auto">
          <a:xfrm rot="413744">
            <a:off x="2444750" y="4981575"/>
            <a:ext cx="4572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i-IN" altLang="en-US" dirty="0" smtClean="0">
                <a:ea typeface="Mangal"/>
              </a:rPr>
              <a:t/>
            </a:r>
            <a:br>
              <a:rPr lang="hi-IN" altLang="en-US" dirty="0" smtClean="0">
                <a:ea typeface="Mangal"/>
              </a:rPr>
            </a:br>
            <a:r>
              <a:rPr lang="hi-IN" altLang="en-US" sz="3200" u="none" dirty="0" smtClean="0">
                <a:solidFill>
                  <a:schemeClr val="accent2">
                    <a:lumMod val="50000"/>
                  </a:schemeClr>
                </a:solidFill>
                <a:latin typeface="Google Sans"/>
                <a:ea typeface="Mangal"/>
              </a:rPr>
              <a:t>नमस्ते</a:t>
            </a:r>
            <a:endParaRPr lang="en-US" altLang="en-US" sz="3200" u="none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905125" y="1266825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u="none">
                <a:solidFill>
                  <a:srgbClr val="00B050"/>
                </a:solidFill>
              </a:rPr>
              <a:t>英文</a:t>
            </a:r>
            <a:endParaRPr lang="en-US" altLang="en-US" u="none">
              <a:solidFill>
                <a:srgbClr val="00B050"/>
              </a:solidFill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 rot="-1625435">
            <a:off x="1616075" y="220345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u="none">
                <a:solidFill>
                  <a:srgbClr val="FF0000"/>
                </a:solidFill>
              </a:rPr>
              <a:t>中文</a:t>
            </a:r>
            <a:endParaRPr lang="en-US" altLang="en-US" u="none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 rot="818600">
            <a:off x="6381750" y="1587500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u="none">
                <a:solidFill>
                  <a:srgbClr val="FFFF00"/>
                </a:solidFill>
              </a:rPr>
              <a:t>俄语</a:t>
            </a:r>
            <a:endParaRPr lang="en-US" altLang="en-US" sz="2400" u="none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550988" y="4049713"/>
            <a:ext cx="69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000" u="none">
                <a:solidFill>
                  <a:srgbClr val="FFC000"/>
                </a:solidFill>
              </a:rPr>
              <a:t>法语</a:t>
            </a:r>
            <a:endParaRPr lang="en-US" altLang="en-US" sz="2000" u="none">
              <a:solidFill>
                <a:srgbClr val="FFC000"/>
              </a:solidFill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 rot="-1543701">
            <a:off x="7326313" y="4308475"/>
            <a:ext cx="1357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u="none">
                <a:solidFill>
                  <a:srgbClr val="00B0F0"/>
                </a:solidFill>
              </a:rPr>
              <a:t>阿拉伯语</a:t>
            </a:r>
            <a:endParaRPr lang="en-US" altLang="en-US" u="none">
              <a:solidFill>
                <a:srgbClr val="00B0F0"/>
              </a:solidFill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954588" y="2730500"/>
            <a:ext cx="95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000" u="none">
                <a:solidFill>
                  <a:srgbClr val="00B050"/>
                </a:solidFill>
              </a:rPr>
              <a:t>葡萄牙</a:t>
            </a:r>
            <a:endParaRPr lang="en-US" altLang="en-US" sz="2000" u="none">
              <a:solidFill>
                <a:srgbClr val="00B050"/>
              </a:solidFill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 flipH="1">
            <a:off x="5060950" y="4964113"/>
            <a:ext cx="1041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u="none">
                <a:solidFill>
                  <a:srgbClr val="9900CC"/>
                </a:solidFill>
              </a:rPr>
              <a:t>西班牙</a:t>
            </a:r>
            <a:endParaRPr lang="en-US" altLang="en-US" u="none">
              <a:solidFill>
                <a:srgbClr val="9900CC"/>
              </a:solidFill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498725" y="5743575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u="none"/>
              <a:t>印地语</a:t>
            </a:r>
            <a:endParaRPr lang="en-US" altLang="en-US" u="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1270" grpId="0"/>
      <p:bldP spid="11272" grpId="0"/>
      <p:bldP spid="11274" grpId="0"/>
      <p:bldP spid="11276" grpId="0"/>
      <p:bldP spid="11278" grpId="0"/>
      <p:bldP spid="12303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9900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1" name="Rectangle 9"/>
          <p:cNvSpPr>
            <a:spLocks noChangeArrowheads="1"/>
          </p:cNvSpPr>
          <p:nvPr/>
        </p:nvSpPr>
        <p:spPr bwMode="auto">
          <a:xfrm>
            <a:off x="538163" y="0"/>
            <a:ext cx="2236787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ea typeface="華康標楷W5注音" pitchFamily="66" charset="-120"/>
              </a:rPr>
              <a:t>足夠</a:t>
            </a:r>
            <a:endParaRPr lang="en-US" altLang="zh-TW" sz="8000" u="none">
              <a:solidFill>
                <a:srgbClr val="C00000"/>
              </a:solidFill>
              <a:ea typeface="華康標楷W5注音" pitchFamily="66" charset="-120"/>
            </a:endParaRPr>
          </a:p>
          <a:p>
            <a:pPr eaLnBrk="1" hangingPunct="1"/>
            <a:r>
              <a:rPr lang="zh-CN" altLang="en-US" sz="8000" u="none">
                <a:solidFill>
                  <a:srgbClr val="0070C0"/>
                </a:solidFill>
                <a:ea typeface="華康標楷W5注音" pitchFamily="66" charset="-120"/>
              </a:rPr>
              <a:t>足够</a:t>
            </a:r>
            <a:endParaRPr lang="zh-TW" altLang="en-US" sz="80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pic>
        <p:nvPicPr>
          <p:cNvPr id="10036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725738"/>
            <a:ext cx="33337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6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225425"/>
            <a:ext cx="4513262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187700"/>
            <a:ext cx="3187700" cy="3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8"/>
            <a:ext cx="8850313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81075" y="3802063"/>
            <a:ext cx="7205663" cy="20621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u="none" spc="240" dirty="0">
                <a:solidFill>
                  <a:srgbClr val="0070C0"/>
                </a:solidFill>
              </a:rPr>
              <a:t>1.</a:t>
            </a:r>
            <a:r>
              <a:rPr lang="zh-CN" altLang="en-US" sz="3200" u="none" spc="240" dirty="0">
                <a:solidFill>
                  <a:srgbClr val="0070C0"/>
                </a:solidFill>
              </a:rPr>
              <a:t>这些菜够吃吗？再来一盆青菜吧？</a:t>
            </a:r>
            <a:endParaRPr lang="en-US" altLang="zh-CN" sz="3200" u="none" spc="24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CN" altLang="en-US" sz="3200" u="none" spc="240" dirty="0">
                <a:solidFill>
                  <a:srgbClr val="0070C0"/>
                </a:solidFill>
              </a:rPr>
              <a:t>   够了，谢谢你。</a:t>
            </a:r>
            <a:endParaRPr lang="en-US" altLang="zh-CN" sz="3200" u="none" spc="24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altLang="zh-CN" sz="3200" u="none" spc="240" dirty="0">
                <a:solidFill>
                  <a:srgbClr val="0070C0"/>
                </a:solidFill>
              </a:rPr>
              <a:t>2.</a:t>
            </a:r>
            <a:r>
              <a:rPr lang="zh-CN" altLang="en-US" sz="3200" u="none" spc="240" dirty="0">
                <a:solidFill>
                  <a:srgbClr val="0070C0"/>
                </a:solidFill>
              </a:rPr>
              <a:t>明明，给你五块钱买午餐够不够？</a:t>
            </a:r>
            <a:endParaRPr lang="en-US" altLang="zh-CN" sz="3200" u="none" spc="24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CN" altLang="en-US" sz="3200" u="none" spc="240" dirty="0">
                <a:solidFill>
                  <a:srgbClr val="0070C0"/>
                </a:solidFill>
              </a:rPr>
              <a:t>   够了，三块钱就够了。</a:t>
            </a:r>
            <a:endParaRPr lang="en-US" sz="3200" u="none" spc="240" dirty="0">
              <a:solidFill>
                <a:srgbClr val="0070C0"/>
              </a:solidFill>
            </a:endParaRPr>
          </a:p>
        </p:txBody>
      </p:sp>
      <p:sp>
        <p:nvSpPr>
          <p:cNvPr id="48132" name="文本框 2"/>
          <p:cNvSpPr txBox="1">
            <a:spLocks noChangeArrowheads="1"/>
          </p:cNvSpPr>
          <p:nvPr/>
        </p:nvSpPr>
        <p:spPr bwMode="auto">
          <a:xfrm>
            <a:off x="3548063" y="249238"/>
            <a:ext cx="87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5400" u="none">
                <a:solidFill>
                  <a:srgbClr val="0070C0"/>
                </a:solidFill>
              </a:rPr>
              <a:t>够</a:t>
            </a:r>
            <a:endParaRPr lang="en-US" altLang="en-US" sz="54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够》字的笔顺（笔画顺序）动画汉字够怎么写，够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4475"/>
            <a:ext cx="4224338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夠》字的笔顺（笔画顺序）动画汉字夠怎么写，夠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136775"/>
            <a:ext cx="400685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328613" y="1000125"/>
            <a:ext cx="14668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0000" u="none">
                <a:solidFill>
                  <a:srgbClr val="C00000"/>
                </a:solidFill>
                <a:ea typeface="DFPBiaoKaiW5_ZhuIn"/>
                <a:cs typeface="DFPBiaoKaiW5_ZhuIn"/>
              </a:rPr>
              <a:t>語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260475" y="3206750"/>
            <a:ext cx="1416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4800" u="none">
                <a:solidFill>
                  <a:srgbClr val="FF0000"/>
                </a:solidFill>
                <a:ea typeface="DFPBiaoKaiW5_ZhuIn"/>
                <a:cs typeface="DFPBiaoKaiW5_ZhuIn"/>
              </a:rPr>
              <a:t>言</a:t>
            </a:r>
            <a:r>
              <a:rPr lang="zh-TW" altLang="en-US" sz="4800" u="none">
                <a:ea typeface="DFPBiaoKaiW5_ZhuIn"/>
                <a:cs typeface="DFPBiaoKaiW5_ZhuIn"/>
              </a:rPr>
              <a:t>部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3551238" y="292100"/>
            <a:ext cx="56261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5400" u="none">
                <a:solidFill>
                  <a:srgbClr val="C00000"/>
                </a:solidFill>
                <a:ea typeface="華康標楷W5注音" pitchFamily="66" charset="-120"/>
              </a:rPr>
              <a:t>語文</a:t>
            </a:r>
            <a:r>
              <a:rPr lang="zh-TW" altLang="en-US" sz="5400" u="none">
                <a:solidFill>
                  <a:srgbClr val="0070C0"/>
                </a:solidFill>
                <a:ea typeface="華康標楷W5注音" pitchFamily="66" charset="-120"/>
              </a:rPr>
              <a:t>   </a:t>
            </a:r>
            <a:r>
              <a:rPr lang="zh-CN" altLang="en-US" sz="5400" u="none">
                <a:solidFill>
                  <a:srgbClr val="0070C0"/>
                </a:solidFill>
                <a:ea typeface="華康標楷W5注音" pitchFamily="66" charset="-120"/>
              </a:rPr>
              <a:t>语文</a:t>
            </a:r>
            <a:endParaRPr lang="zh-TW" altLang="en-US" sz="54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3060700" y="5546725"/>
            <a:ext cx="184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TW" sz="8000">
              <a:solidFill>
                <a:schemeClr val="accent2"/>
              </a:solidFill>
              <a:ea typeface="華康楷書體W5" pitchFamily="49" charset="-12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328613" y="165100"/>
            <a:ext cx="10795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yǔ</a:t>
            </a:r>
            <a:endParaRPr lang="en-US" altLang="zh-TW" sz="6600"/>
          </a:p>
        </p:txBody>
      </p:sp>
      <p:pic>
        <p:nvPicPr>
          <p:cNvPr id="101393" name="Picture 17" descr="http://www.chinese-symbols.com/chinese-symbols/f/five%20elements%20(metal,%20wood,%20water,%20fire,%20earth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1752600"/>
            <a:ext cx="32797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6" name="Rectangle 20"/>
          <p:cNvSpPr>
            <a:spLocks noChangeArrowheads="1"/>
          </p:cNvSpPr>
          <p:nvPr/>
        </p:nvSpPr>
        <p:spPr bwMode="auto">
          <a:xfrm>
            <a:off x="5775325" y="2565400"/>
            <a:ext cx="2151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 u="none">
                <a:solidFill>
                  <a:srgbClr val="9900CC"/>
                </a:solidFill>
              </a:rPr>
              <a:t>español</a:t>
            </a:r>
            <a:r>
              <a:rPr lang="en-US" altLang="en-US" sz="3600" b="1" u="none">
                <a:solidFill>
                  <a:srgbClr val="9900CC"/>
                </a:solidFill>
              </a:rPr>
              <a:t> </a:t>
            </a:r>
            <a:r>
              <a:rPr lang="en-US" altLang="en-US" sz="3200" b="1"/>
              <a:t> </a:t>
            </a:r>
          </a:p>
        </p:txBody>
      </p:sp>
      <p:sp>
        <p:nvSpPr>
          <p:cNvPr id="101397" name="Rectangle 21"/>
          <p:cNvSpPr>
            <a:spLocks noChangeArrowheads="1"/>
          </p:cNvSpPr>
          <p:nvPr/>
        </p:nvSpPr>
        <p:spPr bwMode="auto">
          <a:xfrm>
            <a:off x="5199063" y="3459163"/>
            <a:ext cx="3197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ko-KR" altLang="en-US" sz="3600" b="1" u="none">
                <a:solidFill>
                  <a:srgbClr val="FF0066"/>
                </a:solidFill>
                <a:ea typeface="Gulim"/>
                <a:cs typeface="Gulim"/>
              </a:rPr>
              <a:t>한국어</a:t>
            </a:r>
            <a:r>
              <a:rPr lang="en-US" altLang="ko-KR" sz="3600" b="1" u="none">
                <a:solidFill>
                  <a:srgbClr val="FF0066"/>
                </a:solidFill>
                <a:ea typeface="Gulim"/>
                <a:cs typeface="Gulim"/>
              </a:rPr>
              <a:t>/</a:t>
            </a:r>
            <a:r>
              <a:rPr lang="ko-KR" altLang="en-US" sz="3600" b="1" u="none">
                <a:solidFill>
                  <a:srgbClr val="FF0066"/>
                </a:solidFill>
                <a:ea typeface="Gulim"/>
                <a:cs typeface="Gulim"/>
              </a:rPr>
              <a:t>조선말</a:t>
            </a:r>
            <a:r>
              <a:rPr lang="en-US" altLang="ko-KR" sz="3600" b="1" u="none">
                <a:solidFill>
                  <a:srgbClr val="FF0066"/>
                </a:solidFill>
                <a:ea typeface="Gulim"/>
                <a:cs typeface="Gulim"/>
              </a:rPr>
              <a:t>,</a:t>
            </a:r>
            <a:r>
              <a:rPr lang="en-US" altLang="ko-KR">
                <a:ea typeface="Gulim"/>
                <a:cs typeface="Gulim"/>
              </a:rPr>
              <a:t> </a:t>
            </a:r>
          </a:p>
        </p:txBody>
      </p:sp>
      <p:sp>
        <p:nvSpPr>
          <p:cNvPr id="101398" name="Rectangle 22"/>
          <p:cNvSpPr>
            <a:spLocks noChangeArrowheads="1"/>
          </p:cNvSpPr>
          <p:nvPr/>
        </p:nvSpPr>
        <p:spPr bwMode="auto">
          <a:xfrm>
            <a:off x="5199063" y="4379913"/>
            <a:ext cx="4386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u="none"/>
              <a:t>હથિયારની પેટી</a:t>
            </a:r>
            <a:endParaRPr lang="en-US" altLang="en-US" sz="3600" u="none"/>
          </a:p>
        </p:txBody>
      </p:sp>
      <p:sp>
        <p:nvSpPr>
          <p:cNvPr id="101399" name="Rectangle 23"/>
          <p:cNvSpPr>
            <a:spLocks noChangeArrowheads="1"/>
          </p:cNvSpPr>
          <p:nvPr/>
        </p:nvSpPr>
        <p:spPr bwMode="auto">
          <a:xfrm>
            <a:off x="5702300" y="5300663"/>
            <a:ext cx="408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v-MV" altLang="en-US" sz="3600" b="1" u="none">
                <a:ea typeface="MV Boli" panose="02000500030200090000" pitchFamily="2" charset="0"/>
              </a:rPr>
              <a:t>އް ދޫކޮށްލަފ</a:t>
            </a:r>
            <a:endParaRPr lang="en-US" altLang="en-US" sz="3600" b="1"/>
          </a:p>
        </p:txBody>
      </p:sp>
      <p:sp>
        <p:nvSpPr>
          <p:cNvPr id="51212" name="TextBox 1"/>
          <p:cNvSpPr txBox="1">
            <a:spLocks noChangeArrowheads="1"/>
          </p:cNvSpPr>
          <p:nvPr/>
        </p:nvSpPr>
        <p:spPr bwMode="auto">
          <a:xfrm>
            <a:off x="2676525" y="1522413"/>
            <a:ext cx="146685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10000" u="none">
                <a:solidFill>
                  <a:srgbClr val="0070C0"/>
                </a:solidFill>
              </a:rPr>
              <a:t>语</a:t>
            </a:r>
            <a:endParaRPr lang="en-US" altLang="en-US" sz="10000" u="none">
              <a:solidFill>
                <a:srgbClr val="0070C0"/>
              </a:solidFill>
            </a:endParaRPr>
          </a:p>
        </p:txBody>
      </p:sp>
      <p:sp>
        <p:nvSpPr>
          <p:cNvPr id="51213" name="文本框 1"/>
          <p:cNvSpPr txBox="1">
            <a:spLocks noChangeArrowheads="1"/>
          </p:cNvSpPr>
          <p:nvPr/>
        </p:nvSpPr>
        <p:spPr bwMode="auto">
          <a:xfrm>
            <a:off x="328613" y="5021263"/>
            <a:ext cx="38989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你学过这种语言吗？</a:t>
            </a:r>
            <a:endParaRPr lang="en-US" altLang="zh-CN" sz="3200" u="none">
              <a:solidFill>
                <a:srgbClr val="0070C0"/>
              </a:solidFill>
            </a:endParaRPr>
          </a:p>
          <a:p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你學過這種語言嗎？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3200" u="none">
              <a:solidFill>
                <a:srgbClr val="C00000"/>
              </a:solidFill>
            </a:endParaRPr>
          </a:p>
          <a:p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51214" name="Rectangle 13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pic>
        <p:nvPicPr>
          <p:cNvPr id="2" name="L5-1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9950" y="3832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1378" grpId="0" autoUpdateAnimBg="0"/>
      <p:bldP spid="101379" grpId="0" autoUpdateAnimBg="0"/>
      <p:bldP spid="101381" grpId="0" autoUpdateAnimBg="0"/>
      <p:bldP spid="101389" grpId="0" autoUpdateAnimBg="0"/>
      <p:bldP spid="101396" grpId="0" autoUpdateAnimBg="0"/>
      <p:bldP spid="101397" grpId="0" autoUpdateAnimBg="0"/>
      <p:bldP spid="101398" grpId="0" autoUpdateAnimBg="0"/>
      <p:bldP spid="10139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文本框 1"/>
          <p:cNvSpPr txBox="1">
            <a:spLocks noChangeArrowheads="1"/>
          </p:cNvSpPr>
          <p:nvPr/>
        </p:nvSpPr>
        <p:spPr bwMode="auto">
          <a:xfrm rot="-523543">
            <a:off x="858838" y="663575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语言</a:t>
            </a:r>
            <a:r>
              <a:rPr lang="zh-CN" altLang="en-US" sz="4000" u="none"/>
              <a:t>  </a:t>
            </a:r>
            <a:r>
              <a:rPr lang="zh-CN" altLang="en-US" sz="4000" u="none">
                <a:solidFill>
                  <a:srgbClr val="C00000"/>
                </a:solidFill>
              </a:rPr>
              <a:t>語言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50180" name="文本框 3"/>
          <p:cNvSpPr txBox="1">
            <a:spLocks noChangeArrowheads="1"/>
          </p:cNvSpPr>
          <p:nvPr/>
        </p:nvSpPr>
        <p:spPr bwMode="auto">
          <a:xfrm>
            <a:off x="1068388" y="5256213"/>
            <a:ext cx="2551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口语  </a:t>
            </a:r>
            <a:r>
              <a:rPr lang="zh-CN" altLang="en-US" sz="4000" u="none">
                <a:solidFill>
                  <a:srgbClr val="C00000"/>
                </a:solidFill>
              </a:rPr>
              <a:t>口語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50181" name="文本框 4"/>
          <p:cNvSpPr txBox="1">
            <a:spLocks noChangeArrowheads="1"/>
          </p:cNvSpPr>
          <p:nvPr/>
        </p:nvSpPr>
        <p:spPr bwMode="auto">
          <a:xfrm rot="-460502">
            <a:off x="5183188" y="5486400"/>
            <a:ext cx="2536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语音  </a:t>
            </a:r>
            <a:r>
              <a:rPr lang="zh-CN" altLang="en-US" sz="4000" u="none">
                <a:solidFill>
                  <a:srgbClr val="C00000"/>
                </a:solidFill>
              </a:rPr>
              <a:t>語音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50182" name="文本框 5"/>
          <p:cNvSpPr txBox="1">
            <a:spLocks noChangeArrowheads="1"/>
          </p:cNvSpPr>
          <p:nvPr/>
        </p:nvSpPr>
        <p:spPr bwMode="auto">
          <a:xfrm rot="918789">
            <a:off x="3763963" y="1200150"/>
            <a:ext cx="2551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手语  </a:t>
            </a:r>
            <a:r>
              <a:rPr lang="zh-CN" altLang="en-US" sz="4000" u="none">
                <a:solidFill>
                  <a:srgbClr val="C00000"/>
                </a:solidFill>
              </a:rPr>
              <a:t>手語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50183" name="文本框 6"/>
          <p:cNvSpPr txBox="1">
            <a:spLocks noChangeArrowheads="1"/>
          </p:cNvSpPr>
          <p:nvPr/>
        </p:nvSpPr>
        <p:spPr bwMode="auto">
          <a:xfrm>
            <a:off x="4205288" y="3575050"/>
            <a:ext cx="2659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母语  </a:t>
            </a:r>
            <a:r>
              <a:rPr lang="zh-CN" altLang="en-US" sz="4000" u="none">
                <a:solidFill>
                  <a:srgbClr val="C00000"/>
                </a:solidFill>
              </a:rPr>
              <a:t>母語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50184" name="文本框 7"/>
          <p:cNvSpPr txBox="1">
            <a:spLocks noChangeArrowheads="1"/>
          </p:cNvSpPr>
          <p:nvPr/>
        </p:nvSpPr>
        <p:spPr bwMode="auto">
          <a:xfrm rot="-759749">
            <a:off x="5857875" y="2341563"/>
            <a:ext cx="259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耳语  </a:t>
            </a:r>
            <a:r>
              <a:rPr lang="zh-CN" altLang="en-US" sz="4000" u="none">
                <a:solidFill>
                  <a:srgbClr val="C00000"/>
                </a:solidFill>
              </a:rPr>
              <a:t>耳語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50185" name="文本框 8"/>
          <p:cNvSpPr txBox="1">
            <a:spLocks noChangeArrowheads="1"/>
          </p:cNvSpPr>
          <p:nvPr/>
        </p:nvSpPr>
        <p:spPr bwMode="auto">
          <a:xfrm>
            <a:off x="6216650" y="4362450"/>
            <a:ext cx="2408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成语 </a:t>
            </a:r>
            <a:r>
              <a:rPr lang="zh-CN" altLang="en-US" sz="4000" u="none">
                <a:solidFill>
                  <a:srgbClr val="C00000"/>
                </a:solidFill>
              </a:rPr>
              <a:t>成語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50186" name="文本框 9"/>
          <p:cNvSpPr txBox="1">
            <a:spLocks noChangeArrowheads="1"/>
          </p:cNvSpPr>
          <p:nvPr/>
        </p:nvSpPr>
        <p:spPr bwMode="auto">
          <a:xfrm rot="748077">
            <a:off x="552450" y="3870325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用语</a:t>
            </a:r>
            <a:r>
              <a:rPr lang="zh-CN" altLang="en-US" sz="4000" u="none">
                <a:solidFill>
                  <a:srgbClr val="C00000"/>
                </a:solidFill>
              </a:rPr>
              <a:t>  用語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50187" name="文本框 10"/>
          <p:cNvSpPr txBox="1">
            <a:spLocks noChangeArrowheads="1"/>
          </p:cNvSpPr>
          <p:nvPr/>
        </p:nvSpPr>
        <p:spPr bwMode="auto">
          <a:xfrm>
            <a:off x="6042025" y="588963"/>
            <a:ext cx="2582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英语  </a:t>
            </a:r>
            <a:r>
              <a:rPr lang="zh-CN" altLang="en-US" sz="4000" u="none">
                <a:solidFill>
                  <a:srgbClr val="C00000"/>
                </a:solidFill>
              </a:rPr>
              <a:t>英語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354138" y="2341563"/>
            <a:ext cx="2522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话语</a:t>
            </a:r>
            <a:r>
              <a:rPr lang="zh-CN" altLang="en-US" sz="4000" u="none"/>
              <a:t>  </a:t>
            </a:r>
            <a:r>
              <a:rPr lang="zh-CN" altLang="en-US" sz="4000" u="none">
                <a:solidFill>
                  <a:srgbClr val="C00000"/>
                </a:solidFill>
              </a:rPr>
              <a:t>話語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0" grpId="0"/>
      <p:bldP spid="50181" grpId="0"/>
      <p:bldP spid="50182" grpId="0"/>
      <p:bldP spid="50183" grpId="0"/>
      <p:bldP spid="50184" grpId="0"/>
      <p:bldP spid="50185" grpId="0"/>
      <p:bldP spid="50186" grpId="0"/>
      <p:bldP spid="50187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50825"/>
            <a:ext cx="8194675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858838" y="6396038"/>
            <a:ext cx="7415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>
                <a:solidFill>
                  <a:srgbClr val="FF0000"/>
                </a:solidFill>
              </a:rPr>
              <a:t>角色扮演</a:t>
            </a:r>
            <a:r>
              <a:rPr lang="en-US" altLang="zh-TW" sz="2400" u="none">
                <a:solidFill>
                  <a:srgbClr val="FF0000"/>
                </a:solidFill>
              </a:rPr>
              <a:t>:</a:t>
            </a:r>
            <a:r>
              <a:rPr lang="zh-TW" altLang="en-US" sz="2400" u="none">
                <a:solidFill>
                  <a:srgbClr val="FF0000"/>
                </a:solidFill>
              </a:rPr>
              <a:t>兩人一組討論</a:t>
            </a:r>
            <a:r>
              <a:rPr lang="en-US" altLang="zh-TW" sz="2400" u="none">
                <a:solidFill>
                  <a:srgbClr val="FF0000"/>
                </a:solidFill>
              </a:rPr>
              <a:t>”</a:t>
            </a:r>
            <a:r>
              <a:rPr lang="zh-TW" altLang="en-US" sz="2400" u="none">
                <a:solidFill>
                  <a:srgbClr val="FF0000"/>
                </a:solidFill>
              </a:rPr>
              <a:t>自言自語</a:t>
            </a:r>
            <a:r>
              <a:rPr lang="en-US" altLang="zh-TW" sz="2400" u="none">
                <a:solidFill>
                  <a:srgbClr val="FF0000"/>
                </a:solidFill>
              </a:rPr>
              <a:t>“</a:t>
            </a:r>
            <a:r>
              <a:rPr lang="zh-TW" altLang="en-US" sz="2400" u="none">
                <a:solidFill>
                  <a:srgbClr val="FF0000"/>
                </a:solidFill>
              </a:rPr>
              <a:t>的意思</a:t>
            </a:r>
            <a:r>
              <a:rPr lang="en-US" altLang="zh-TW" sz="2400" u="none">
                <a:solidFill>
                  <a:srgbClr val="FF0000"/>
                </a:solidFill>
              </a:rPr>
              <a:t>,</a:t>
            </a:r>
            <a:r>
              <a:rPr lang="zh-TW" altLang="en-US" sz="2400" u="none">
                <a:solidFill>
                  <a:srgbClr val="FF0000"/>
                </a:solidFill>
              </a:rPr>
              <a:t>並上台表演</a:t>
            </a:r>
            <a:r>
              <a:rPr lang="en-US" altLang="zh-TW" sz="2400" u="none">
                <a:solidFill>
                  <a:srgbClr val="FF0000"/>
                </a:solidFill>
              </a:rPr>
              <a:t>.</a:t>
            </a:r>
            <a:endParaRPr lang="en-US" altLang="en-US" sz="2400" u="none">
              <a:solidFill>
                <a:srgbClr val="FF0000"/>
              </a:solidFill>
            </a:endParaRPr>
          </a:p>
        </p:txBody>
      </p:sp>
      <p:sp>
        <p:nvSpPr>
          <p:cNvPr id="54276" name="文本框 1"/>
          <p:cNvSpPr txBox="1">
            <a:spLocks noChangeArrowheads="1"/>
          </p:cNvSpPr>
          <p:nvPr/>
        </p:nvSpPr>
        <p:spPr bwMode="auto">
          <a:xfrm>
            <a:off x="2705100" y="355600"/>
            <a:ext cx="5953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语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7700" y="3902075"/>
            <a:ext cx="7816850" cy="2246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none" kern="3600" spc="420" dirty="0">
                <a:solidFill>
                  <a:srgbClr val="0070C0"/>
                </a:solidFill>
              </a:rPr>
              <a:t>1.</a:t>
            </a:r>
            <a:r>
              <a:rPr lang="zh-CN" altLang="en-US" sz="2800" u="none" kern="3600" spc="420" dirty="0">
                <a:solidFill>
                  <a:srgbClr val="0070C0"/>
                </a:solidFill>
              </a:rPr>
              <a:t>“语文”和“语言”有什么不同？</a:t>
            </a:r>
            <a:endParaRPr lang="en-US" altLang="zh-CN" sz="2800" u="none" kern="3600" spc="42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CN" altLang="en-US" sz="2800" u="none" kern="3600" spc="420" dirty="0">
                <a:solidFill>
                  <a:srgbClr val="0070C0"/>
                </a:solidFill>
              </a:rPr>
              <a:t>   “语文”</a:t>
            </a:r>
            <a:r>
              <a:rPr lang="zh-TW" altLang="en-US" sz="2800" u="none" dirty="0">
                <a:solidFill>
                  <a:srgbClr val="0070C0"/>
                </a:solidFill>
                <a:latin typeface="inherit"/>
              </a:rPr>
              <a:t>是</a:t>
            </a:r>
            <a:r>
              <a:rPr lang="zh-CN" altLang="en-US" sz="2800" u="none" kern="3600" spc="420" dirty="0">
                <a:solidFill>
                  <a:srgbClr val="0070C0"/>
                </a:solidFill>
              </a:rPr>
              <a:t>指“语言”和“文字”。</a:t>
            </a:r>
            <a:endParaRPr lang="en-US" altLang="zh-CN" sz="2800" u="none" kern="3600" spc="42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CN" altLang="en-US" sz="2800" u="none" kern="3600" spc="420" dirty="0">
                <a:solidFill>
                  <a:srgbClr val="0070C0"/>
                </a:solidFill>
              </a:rPr>
              <a:t>    世界上有许多种语言是没有文字的。</a:t>
            </a:r>
            <a:endParaRPr lang="en-US" altLang="zh-CN" sz="2800" u="none" kern="3600" spc="42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800" u="none" kern="3600" spc="420" dirty="0">
                <a:solidFill>
                  <a:srgbClr val="0070C0"/>
                </a:solidFill>
              </a:rPr>
              <a:t>2.</a:t>
            </a:r>
            <a:r>
              <a:rPr lang="zh-CN" altLang="en-US" sz="2800" u="none" kern="3600" spc="420" dirty="0">
                <a:solidFill>
                  <a:srgbClr val="0070C0"/>
                </a:solidFill>
              </a:rPr>
              <a:t>“自言自语”是什么意思？</a:t>
            </a:r>
            <a:endParaRPr lang="en-US" altLang="zh-CN" sz="2800" u="none" kern="3600" spc="42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CN" altLang="en-US" sz="2800" u="none" kern="3600" spc="420" dirty="0">
                <a:solidFill>
                  <a:srgbClr val="0070C0"/>
                </a:solidFill>
              </a:rPr>
              <a:t>    这是一句成语。就是自己跟自己说话。</a:t>
            </a:r>
            <a:endParaRPr lang="en-US" sz="2800" u="none" kern="3600" spc="420" dirty="0">
              <a:solidFill>
                <a:srgbClr val="0070C0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600"/>
              <a:t> 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1175" y="1773238"/>
            <a:ext cx="3067050" cy="161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2808288" y="217488"/>
            <a:ext cx="36893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6000" u="none">
                <a:solidFill>
                  <a:srgbClr val="0070C0"/>
                </a:solidFill>
                <a:ea typeface="華康標楷W5注音" pitchFamily="66" charset="-120"/>
              </a:rPr>
              <a:t>成语</a:t>
            </a:r>
            <a:r>
              <a:rPr lang="zh-CN" altLang="en-US" sz="6000" u="none">
                <a:solidFill>
                  <a:srgbClr val="C00000"/>
                </a:solidFill>
                <a:ea typeface="華康標楷W5注音" pitchFamily="66" charset="-120"/>
              </a:rPr>
              <a:t>  </a:t>
            </a:r>
            <a:r>
              <a:rPr lang="zh-TW" altLang="en-US" sz="6000" u="none">
                <a:solidFill>
                  <a:srgbClr val="C00000"/>
                </a:solidFill>
                <a:ea typeface="華康標楷W5注音" pitchFamily="66" charset="-120"/>
              </a:rPr>
              <a:t>成語</a:t>
            </a: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541338" y="1543050"/>
            <a:ext cx="323215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自言自語</a:t>
            </a:r>
            <a:endParaRPr lang="en-US" altLang="zh-TW" sz="54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zh-CN" altLang="en-US" sz="54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自言自语</a:t>
            </a:r>
            <a:endParaRPr lang="zh-TW" altLang="en-US" sz="54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541338" y="3571875"/>
            <a:ext cx="2954337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馬馬虎虎</a:t>
            </a:r>
            <a:endParaRPr lang="en-US" altLang="zh-TW" sz="54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zh-CN" altLang="en-US" sz="54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马马虎虎</a:t>
            </a:r>
            <a:endParaRPr lang="zh-TW" altLang="en-US" sz="54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5065713" y="2193925"/>
            <a:ext cx="29543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人山人海</a:t>
            </a:r>
          </a:p>
        </p:txBody>
      </p:sp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511175" y="6400800"/>
            <a:ext cx="8475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>
                <a:solidFill>
                  <a:srgbClr val="FF0000"/>
                </a:solidFill>
              </a:rPr>
              <a:t>角色扮演</a:t>
            </a:r>
            <a:r>
              <a:rPr lang="en-US" altLang="zh-TW" sz="2400" u="none">
                <a:solidFill>
                  <a:srgbClr val="FF0000"/>
                </a:solidFill>
              </a:rPr>
              <a:t>:3</a:t>
            </a:r>
            <a:r>
              <a:rPr lang="zh-TW" altLang="en-US" sz="2400" u="none">
                <a:solidFill>
                  <a:srgbClr val="FF0000"/>
                </a:solidFill>
              </a:rPr>
              <a:t>人一組</a:t>
            </a:r>
            <a:r>
              <a:rPr lang="en-US" altLang="zh-TW" sz="2400" u="none">
                <a:solidFill>
                  <a:srgbClr val="FF0000"/>
                </a:solidFill>
              </a:rPr>
              <a:t>,</a:t>
            </a:r>
            <a:r>
              <a:rPr lang="zh-TW" altLang="en-US" sz="2400" u="none">
                <a:solidFill>
                  <a:srgbClr val="FF0000"/>
                </a:solidFill>
              </a:rPr>
              <a:t>每組選一個成語</a:t>
            </a:r>
            <a:r>
              <a:rPr lang="en-US" altLang="zh-TW" sz="2400" u="none">
                <a:solidFill>
                  <a:srgbClr val="FF0000"/>
                </a:solidFill>
              </a:rPr>
              <a:t>,</a:t>
            </a:r>
            <a:r>
              <a:rPr lang="zh-TW" altLang="en-US" sz="2400" u="none">
                <a:solidFill>
                  <a:srgbClr val="FF0000"/>
                </a:solidFill>
              </a:rPr>
              <a:t>討論它的意思</a:t>
            </a:r>
            <a:r>
              <a:rPr lang="en-US" altLang="zh-TW" sz="2400" u="none">
                <a:solidFill>
                  <a:srgbClr val="FF0000"/>
                </a:solidFill>
              </a:rPr>
              <a:t>,</a:t>
            </a:r>
            <a:r>
              <a:rPr lang="zh-TW" altLang="en-US" sz="2400" u="none">
                <a:solidFill>
                  <a:srgbClr val="FF0000"/>
                </a:solidFill>
              </a:rPr>
              <a:t>並上台表演</a:t>
            </a:r>
            <a:r>
              <a:rPr lang="en-US" altLang="zh-TW" sz="2400" u="none">
                <a:solidFill>
                  <a:srgbClr val="FF0000"/>
                </a:solidFill>
              </a:rPr>
              <a:t>.</a:t>
            </a:r>
            <a:endParaRPr lang="en-US" altLang="en-US" sz="2400" u="none">
              <a:solidFill>
                <a:srgbClr val="FF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035550" y="3614738"/>
            <a:ext cx="2954338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三言兩語</a:t>
            </a:r>
            <a:endParaRPr lang="en-US" altLang="zh-TW" sz="54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zh-CN" altLang="en-US" sz="54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三言两语</a:t>
            </a:r>
            <a:endParaRPr lang="zh-TW" altLang="en-US" sz="54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1175" y="3614738"/>
            <a:ext cx="3038475" cy="172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587375" y="1525588"/>
            <a:ext cx="2982913" cy="1717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5035550" y="2181225"/>
            <a:ext cx="2982913" cy="935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5006975" y="3679825"/>
            <a:ext cx="2982913" cy="16240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1" grpId="0"/>
      <p:bldP spid="103433" grpId="0"/>
      <p:bldP spid="103434" grpId="0"/>
      <p:bldP spid="103435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语》字的笔顺（笔画顺序）动画汉字语怎么写，语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71463"/>
            <a:ext cx="4014788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語》字的笔顺（笔画顺序）动画汉字語怎么写，語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2170113"/>
            <a:ext cx="3992562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904875" y="3230563"/>
            <a:ext cx="203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FF0000"/>
                </a:solidFill>
                <a:ea typeface="華康楷書體W5" pitchFamily="49" charset="-120"/>
              </a:rPr>
              <a:t>言</a:t>
            </a:r>
            <a:r>
              <a:rPr lang="zh-TW" altLang="en-US" sz="7200" u="none">
                <a:ea typeface="華康楷書體W5" pitchFamily="49" charset="-120"/>
              </a:rPr>
              <a:t>部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3748088" y="215878"/>
            <a:ext cx="46978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3600" u="none" dirty="0">
                <a:solidFill>
                  <a:srgbClr val="C00000"/>
                </a:solidFill>
                <a:ea typeface="華康標楷W5注音" pitchFamily="66" charset="-120"/>
              </a:rPr>
              <a:t>不論</a:t>
            </a:r>
            <a:r>
              <a:rPr lang="en-US" altLang="zh-TW" sz="3600" u="none" dirty="0">
                <a:solidFill>
                  <a:srgbClr val="C00000"/>
                </a:solidFill>
                <a:ea typeface="華康標楷W5注音" pitchFamily="66" charset="-120"/>
              </a:rPr>
              <a:t>…</a:t>
            </a:r>
            <a:r>
              <a:rPr lang="zh-CN" altLang="en-US" sz="3600" u="none" dirty="0">
                <a:solidFill>
                  <a:srgbClr val="C00000"/>
                </a:solidFill>
                <a:ea typeface="華康標楷W5注音" pitchFamily="66" charset="-120"/>
              </a:rPr>
              <a:t>都</a:t>
            </a:r>
            <a:r>
              <a:rPr lang="en-US" altLang="zh-CN" sz="3600" u="none" dirty="0" smtClean="0">
                <a:solidFill>
                  <a:srgbClr val="C00000"/>
                </a:solidFill>
                <a:ea typeface="華康標楷W5注音" pitchFamily="66" charset="-120"/>
              </a:rPr>
              <a:t>…,    </a:t>
            </a:r>
            <a:r>
              <a:rPr lang="en-US" altLang="zh-CN" sz="1600" u="none" dirty="0" smtClean="0">
                <a:solidFill>
                  <a:srgbClr val="C00000"/>
                </a:solidFill>
                <a:ea typeface="華康標楷W5注音" pitchFamily="66" charset="-120"/>
              </a:rPr>
              <a:t>NO MATTER </a:t>
            </a:r>
            <a:r>
              <a:rPr lang="zh-TW" altLang="en-US" sz="1600" u="none" dirty="0" smtClean="0">
                <a:solidFill>
                  <a:schemeClr val="accent2"/>
                </a:solidFill>
                <a:ea typeface="華康標楷W5注音" pitchFamily="66" charset="-120"/>
              </a:rPr>
              <a:t> </a:t>
            </a:r>
            <a:r>
              <a:rPr lang="zh-TW" altLang="en-US" sz="3600" u="none" dirty="0" smtClean="0">
                <a:solidFill>
                  <a:schemeClr val="accent2"/>
                </a:solidFill>
                <a:ea typeface="華康標楷W5注音" pitchFamily="66" charset="-120"/>
              </a:rPr>
              <a:t>  </a:t>
            </a:r>
            <a:endParaRPr lang="en-US" altLang="zh-TW" sz="3600" u="none" dirty="0">
              <a:solidFill>
                <a:schemeClr val="accent2"/>
              </a:solidFill>
              <a:ea typeface="華康標楷W5注音" pitchFamily="66" charset="-120"/>
            </a:endParaRPr>
          </a:p>
          <a:p>
            <a:pPr eaLnBrk="1" hangingPunct="1"/>
            <a:r>
              <a:rPr lang="zh-CN" altLang="en-US" sz="3600" u="none" dirty="0">
                <a:solidFill>
                  <a:srgbClr val="0070C0"/>
                </a:solidFill>
                <a:ea typeface="華康標楷W5注音" pitchFamily="66" charset="-120"/>
              </a:rPr>
              <a:t>不论</a:t>
            </a:r>
            <a:r>
              <a:rPr lang="en-US" altLang="zh-CN" sz="3600" u="none" dirty="0">
                <a:solidFill>
                  <a:srgbClr val="0070C0"/>
                </a:solidFill>
                <a:ea typeface="華康標楷W5注音" pitchFamily="66" charset="-120"/>
              </a:rPr>
              <a:t>…</a:t>
            </a:r>
            <a:r>
              <a:rPr lang="zh-CN" altLang="en-US" sz="3600" u="none" dirty="0">
                <a:solidFill>
                  <a:srgbClr val="0070C0"/>
                </a:solidFill>
                <a:ea typeface="華康標楷W5注音" pitchFamily="66" charset="-120"/>
              </a:rPr>
              <a:t>都</a:t>
            </a:r>
            <a:r>
              <a:rPr lang="en-US" altLang="zh-CN" sz="3600" u="none" dirty="0">
                <a:solidFill>
                  <a:srgbClr val="0070C0"/>
                </a:solidFill>
                <a:ea typeface="華康標楷W5注音" pitchFamily="66" charset="-120"/>
              </a:rPr>
              <a:t>…</a:t>
            </a:r>
            <a:endParaRPr lang="en-US" altLang="zh-TW" sz="3600" u="none" dirty="0">
              <a:solidFill>
                <a:srgbClr val="0070C0"/>
              </a:solidFill>
              <a:ea typeface="華康標楷W5破音一" pitchFamily="66" charset="-120"/>
            </a:endParaRP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277813" y="1452563"/>
            <a:ext cx="30702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 dirty="0">
                <a:solidFill>
                  <a:srgbClr val="C00000"/>
                </a:solidFill>
                <a:ea typeface="華康標楷W5注音" pitchFamily="66" charset="-120"/>
              </a:rPr>
              <a:t>論</a:t>
            </a:r>
            <a:r>
              <a:rPr lang="zh-TW" altLang="en-US" sz="8800" u="none" dirty="0">
                <a:solidFill>
                  <a:schemeClr val="accent2"/>
                </a:solidFill>
                <a:ea typeface="華康標楷W5注音" pitchFamily="66" charset="-120"/>
              </a:rPr>
              <a:t>  </a:t>
            </a:r>
            <a:r>
              <a:rPr lang="zh-CN" altLang="en-US" sz="8800" u="none" dirty="0">
                <a:solidFill>
                  <a:srgbClr val="0070C0"/>
                </a:solidFill>
                <a:ea typeface="華康標楷W5注音" pitchFamily="66" charset="-120"/>
              </a:rPr>
              <a:t>论</a:t>
            </a:r>
            <a:endParaRPr lang="zh-TW" altLang="en-US" sz="8800" u="none" dirty="0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414338" y="276225"/>
            <a:ext cx="137953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zh-TW" sz="6600" u="none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lùn</a:t>
            </a:r>
            <a:r>
              <a:rPr lang="en-US" altLang="zh-TW" dirty="0">
                <a:latin typeface="+mn-ea"/>
                <a:cs typeface="Times New Roman" pitchFamily="18" charset="0"/>
              </a:rPr>
              <a:t> </a:t>
            </a:r>
          </a:p>
        </p:txBody>
      </p:sp>
      <p:pic>
        <p:nvPicPr>
          <p:cNvPr id="593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1504950"/>
            <a:ext cx="2570163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1338263"/>
            <a:ext cx="1928813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4022725"/>
            <a:ext cx="21145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1" name="TextBox 1"/>
          <p:cNvSpPr txBox="1">
            <a:spLocks noChangeArrowheads="1"/>
          </p:cNvSpPr>
          <p:nvPr/>
        </p:nvSpPr>
        <p:spPr bwMode="auto">
          <a:xfrm>
            <a:off x="6804025" y="4414838"/>
            <a:ext cx="23399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>
                <a:solidFill>
                  <a:srgbClr val="C00000"/>
                </a:solidFill>
              </a:rPr>
              <a:t>不論天氣如何，</a:t>
            </a:r>
            <a:endParaRPr lang="en-US" altLang="zh-TW" sz="2400" u="none">
              <a:solidFill>
                <a:srgbClr val="C00000"/>
              </a:solidFill>
            </a:endParaRPr>
          </a:p>
          <a:p>
            <a:pPr eaLnBrk="1" hangingPunct="1"/>
            <a:r>
              <a:rPr lang="zh-CN" altLang="en-US" sz="2400" u="none">
                <a:solidFill>
                  <a:srgbClr val="C00000"/>
                </a:solidFill>
              </a:rPr>
              <a:t>都</a:t>
            </a:r>
            <a:r>
              <a:rPr lang="en-US" altLang="zh-TW" sz="2400" u="none">
                <a:solidFill>
                  <a:srgbClr val="C00000"/>
                </a:solidFill>
              </a:rPr>
              <a:t>…………..</a:t>
            </a:r>
          </a:p>
          <a:p>
            <a:pPr eaLnBrk="1" hangingPunct="1"/>
            <a:endParaRPr lang="en-US" altLang="en-US" sz="2400" u="none">
              <a:solidFill>
                <a:srgbClr val="C00000"/>
              </a:solidFill>
            </a:endParaRPr>
          </a:p>
          <a:p>
            <a:pPr eaLnBrk="1" hangingPunct="1"/>
            <a:r>
              <a:rPr lang="zh-CN" altLang="en-US" sz="2400" u="none">
                <a:solidFill>
                  <a:srgbClr val="0070C0"/>
                </a:solidFill>
              </a:rPr>
              <a:t>不论天气如何</a:t>
            </a:r>
            <a:r>
              <a:rPr lang="en-US" altLang="zh-CN" sz="2400" u="none">
                <a:solidFill>
                  <a:srgbClr val="0070C0"/>
                </a:solidFill>
              </a:rPr>
              <a:t>,</a:t>
            </a:r>
          </a:p>
          <a:p>
            <a:pPr eaLnBrk="1" hangingPunct="1"/>
            <a:r>
              <a:rPr lang="zh-CN" altLang="en-US" sz="2400" u="none">
                <a:solidFill>
                  <a:srgbClr val="0070C0"/>
                </a:solidFill>
              </a:rPr>
              <a:t>都</a:t>
            </a:r>
            <a:r>
              <a:rPr lang="en-US" altLang="zh-CN" sz="2400" u="none">
                <a:solidFill>
                  <a:srgbClr val="0070C0"/>
                </a:solidFill>
              </a:rPr>
              <a:t>……</a:t>
            </a:r>
            <a:endParaRPr lang="en-US" altLang="en-US" sz="2400" u="none">
              <a:solidFill>
                <a:srgbClr val="0070C0"/>
              </a:solidFill>
            </a:endParaRPr>
          </a:p>
        </p:txBody>
      </p:sp>
      <p:sp>
        <p:nvSpPr>
          <p:cNvPr id="59402" name="文本框 1"/>
          <p:cNvSpPr txBox="1">
            <a:spLocks noChangeArrowheads="1"/>
          </p:cNvSpPr>
          <p:nvPr/>
        </p:nvSpPr>
        <p:spPr bwMode="auto">
          <a:xfrm>
            <a:off x="74613" y="4760913"/>
            <a:ext cx="48529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>
                <a:solidFill>
                  <a:srgbClr val="0070C0"/>
                </a:solidFill>
              </a:rPr>
              <a:t>请选择下面那一句话是对的。</a:t>
            </a:r>
            <a:endParaRPr lang="en-US" altLang="zh-CN" sz="2800" u="none">
              <a:solidFill>
                <a:srgbClr val="0070C0"/>
              </a:solidFill>
            </a:endParaRPr>
          </a:p>
          <a:p>
            <a:r>
              <a:rPr lang="zh-TW" altLang="en-US" sz="2800" u="none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請選擇下面那句話是對的。 </a:t>
            </a:r>
          </a:p>
          <a:p>
            <a:endParaRPr lang="en-US" altLang="en-US" sz="2800" u="none">
              <a:solidFill>
                <a:srgbClr val="0070C0"/>
              </a:solidFill>
            </a:endParaRPr>
          </a:p>
        </p:txBody>
      </p:sp>
      <p:sp>
        <p:nvSpPr>
          <p:cNvPr id="59403" name="Rectangle 10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pic>
        <p:nvPicPr>
          <p:cNvPr id="2" name="l5-1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2197" y="5743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3538" grpId="0" autoUpdateAnimBg="0"/>
      <p:bldP spid="193539" grpId="0" autoUpdateAnimBg="0"/>
      <p:bldP spid="193541" grpId="0" autoUpdateAnimBg="0"/>
      <p:bldP spid="19354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92088"/>
            <a:ext cx="7724775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文本框 1"/>
          <p:cNvSpPr txBox="1">
            <a:spLocks noChangeArrowheads="1"/>
          </p:cNvSpPr>
          <p:nvPr/>
        </p:nvSpPr>
        <p:spPr bwMode="auto">
          <a:xfrm>
            <a:off x="6169025" y="404813"/>
            <a:ext cx="274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不论</a:t>
            </a:r>
            <a:r>
              <a:rPr lang="en-US" altLang="zh-CN" sz="4000" u="none">
                <a:solidFill>
                  <a:srgbClr val="0070C0"/>
                </a:solidFill>
              </a:rPr>
              <a:t>…</a:t>
            </a:r>
            <a:r>
              <a:rPr lang="zh-CN" altLang="en-US" sz="4000" u="none">
                <a:solidFill>
                  <a:srgbClr val="0070C0"/>
                </a:solidFill>
              </a:rPr>
              <a:t>都</a:t>
            </a:r>
            <a:r>
              <a:rPr lang="en-US" altLang="zh-CN" sz="4000" u="none">
                <a:solidFill>
                  <a:srgbClr val="0070C0"/>
                </a:solidFill>
              </a:rPr>
              <a:t>…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61444" name="文本框 2"/>
          <p:cNvSpPr txBox="1">
            <a:spLocks noChangeArrowheads="1"/>
          </p:cNvSpPr>
          <p:nvPr/>
        </p:nvSpPr>
        <p:spPr bwMode="auto">
          <a:xfrm>
            <a:off x="615950" y="3629025"/>
            <a:ext cx="75025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u="none" kern="1500" dirty="0" smtClean="0">
                <a:solidFill>
                  <a:srgbClr val="0070C0"/>
                </a:solidFill>
              </a:rPr>
              <a:t>1.</a:t>
            </a:r>
            <a:r>
              <a:rPr lang="zh-CN" altLang="en-US" sz="3200" u="none" kern="1500" dirty="0" smtClean="0">
                <a:solidFill>
                  <a:srgbClr val="0070C0"/>
                </a:solidFill>
              </a:rPr>
              <a:t>你喜欢看卡通片吗？</a:t>
            </a:r>
            <a:endParaRPr lang="en-US" altLang="zh-CN" sz="3200" u="none" kern="15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CN" altLang="en-US" sz="3200" u="none" kern="1500" dirty="0" smtClean="0">
                <a:solidFill>
                  <a:srgbClr val="0070C0"/>
                </a:solidFill>
              </a:rPr>
              <a:t>   我喜欢。不论什么卡通片我都喜欢看。</a:t>
            </a:r>
            <a:endParaRPr lang="en-US" altLang="zh-CN" sz="3200" u="none" kern="15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altLang="en-US" sz="3200" u="none" kern="1500" dirty="0" smtClean="0">
                <a:solidFill>
                  <a:srgbClr val="0070C0"/>
                </a:solidFill>
              </a:rPr>
              <a:t>2.</a:t>
            </a:r>
            <a:r>
              <a:rPr lang="zh-CN" altLang="en-US" sz="3200" u="none" kern="1500" dirty="0" smtClean="0">
                <a:solidFill>
                  <a:srgbClr val="0070C0"/>
                </a:solidFill>
              </a:rPr>
              <a:t>明天会下雨，你还去看球赛吗？</a:t>
            </a:r>
            <a:endParaRPr lang="en-US" altLang="zh-CN" sz="3200" u="none" kern="15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CN" altLang="en-US" sz="3200" u="none" kern="1500" dirty="0" smtClean="0">
                <a:solidFill>
                  <a:srgbClr val="0070C0"/>
                </a:solidFill>
              </a:rPr>
              <a:t>   不论天气怎么样，我都会去。</a:t>
            </a:r>
            <a:endParaRPr lang="en-US" altLang="en-US" sz="3200" u="none" kern="15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98438"/>
            <a:ext cx="7799387" cy="611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576263" y="646113"/>
            <a:ext cx="75977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例句</a:t>
            </a:r>
            <a:r>
              <a:rPr lang="en-US" altLang="zh-TW" sz="2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TW" altLang="en-US" sz="2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明天天氣好我們要爬山；明天天氣不好我們也要爬山。</a:t>
            </a:r>
            <a:endParaRPr lang="en-US" altLang="zh-TW" sz="28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2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Wingdings 3" panose="05040102010807070707" pitchFamily="18" charset="2"/>
              </a:rPr>
              <a:t></a:t>
            </a:r>
            <a:r>
              <a:rPr lang="zh-TW" altLang="en-US" sz="2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明天</a:t>
            </a:r>
            <a:r>
              <a:rPr lang="zh-TW" altLang="en-US" sz="2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不論</a:t>
            </a:r>
            <a:r>
              <a:rPr lang="zh-TW" altLang="en-US" sz="2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天氣好</a:t>
            </a:r>
            <a:r>
              <a:rPr lang="zh-TW" altLang="en-US" sz="2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還是</a:t>
            </a:r>
            <a:r>
              <a:rPr lang="zh-TW" altLang="en-US" sz="2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不好，我們</a:t>
            </a:r>
            <a:r>
              <a:rPr lang="zh-TW" altLang="en-US" sz="2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都</a:t>
            </a:r>
            <a:r>
              <a:rPr lang="zh-TW" altLang="en-US" sz="2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要去爬山。</a:t>
            </a:r>
            <a:endParaRPr lang="en-US" altLang="en-US" sz="28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39738" y="4457700"/>
            <a:ext cx="860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DFKai-SB" panose="03000509000000000000" pitchFamily="65" charset="-120"/>
                <a:ea typeface="DFKai-SB" panose="03000509000000000000" pitchFamily="65" charset="-120"/>
                <a:sym typeface="Wingdings 3" panose="05040102010807070707" pitchFamily="18" charset="2"/>
              </a:rPr>
              <a:t></a:t>
            </a:r>
            <a:r>
              <a:rPr lang="fr-FR" altLang="en-US" sz="2800">
                <a:latin typeface="DFKai-SB" panose="03000509000000000000" pitchFamily="65" charset="-120"/>
                <a:ea typeface="DFKai-SB" panose="03000509000000000000" pitchFamily="65" charset="-120"/>
              </a:rPr>
              <a:t>        </a:t>
            </a:r>
            <a:r>
              <a:rPr lang="zh-TW" altLang="en-US" sz="280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不論</a:t>
            </a:r>
            <a:r>
              <a:rPr lang="fr-FR" altLang="en-US" sz="2800">
                <a:latin typeface="DFKai-SB" panose="03000509000000000000" pitchFamily="65" charset="-120"/>
                <a:ea typeface="DFKai-SB" panose="03000509000000000000" pitchFamily="65" charset="-120"/>
              </a:rPr>
              <a:t>       </a:t>
            </a:r>
            <a:r>
              <a:rPr lang="zh-TW" altLang="en-US" sz="280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還是</a:t>
            </a:r>
            <a:r>
              <a:rPr lang="fr-FR" altLang="en-US" sz="2800">
                <a:latin typeface="DFKai-SB" panose="03000509000000000000" pitchFamily="65" charset="-120"/>
                <a:ea typeface="DFKai-SB" panose="03000509000000000000" pitchFamily="65" charset="-120"/>
              </a:rPr>
              <a:t>       </a:t>
            </a:r>
            <a:r>
              <a:rPr lang="zh-TW" altLang="en-US" sz="2800"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r>
              <a:rPr lang="zh-TW" altLang="en-US" sz="280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都</a:t>
            </a:r>
            <a:r>
              <a:rPr lang="fr-FR" altLang="en-US" sz="2800">
                <a:latin typeface="DFKai-SB" panose="03000509000000000000" pitchFamily="65" charset="-120"/>
                <a:ea typeface="DFKai-SB" panose="03000509000000000000" pitchFamily="65" charset="-120"/>
              </a:rPr>
              <a:t>          </a:t>
            </a:r>
            <a:endParaRPr lang="en-US" altLang="en-US" sz="280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3492" name="文本框 1"/>
          <p:cNvSpPr txBox="1">
            <a:spLocks noChangeArrowheads="1"/>
          </p:cNvSpPr>
          <p:nvPr/>
        </p:nvSpPr>
        <p:spPr bwMode="auto">
          <a:xfrm>
            <a:off x="576263" y="2459038"/>
            <a:ext cx="86915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u="none">
                <a:solidFill>
                  <a:srgbClr val="0070C0"/>
                </a:solidFill>
              </a:rPr>
              <a:t>例句：明天天气好我们要爬山，明天天气不好我们也要爬山。</a:t>
            </a:r>
            <a:endParaRPr lang="en-US" altLang="zh-CN" sz="2400" u="none">
              <a:solidFill>
                <a:srgbClr val="0070C0"/>
              </a:solidFill>
            </a:endParaRPr>
          </a:p>
          <a:p>
            <a:endParaRPr lang="en-US" altLang="zh-CN" sz="2400" u="none">
              <a:solidFill>
                <a:srgbClr val="0070C0"/>
              </a:solidFill>
            </a:endParaRPr>
          </a:p>
          <a:p>
            <a:r>
              <a:rPr lang="en-US" altLang="zh-CN" sz="2400" u="none">
                <a:solidFill>
                  <a:srgbClr val="0070C0"/>
                </a:solidFill>
              </a:rPr>
              <a:t>            </a:t>
            </a:r>
            <a:r>
              <a:rPr lang="zh-CN" altLang="en-US" sz="2400" u="none">
                <a:solidFill>
                  <a:srgbClr val="0070C0"/>
                </a:solidFill>
              </a:rPr>
              <a:t>明天无论天气好还是不好，我们都要去爬山。</a:t>
            </a:r>
            <a:r>
              <a:rPr lang="en-US" altLang="zh-CN" sz="2400" u="none">
                <a:solidFill>
                  <a:srgbClr val="0070C0"/>
                </a:solidFill>
              </a:rPr>
              <a:t> </a:t>
            </a:r>
          </a:p>
          <a:p>
            <a:endParaRPr lang="en-US" altLang="en-US" sz="2400" u="none">
              <a:solidFill>
                <a:srgbClr val="0070C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847725" y="3249613"/>
            <a:ext cx="471488" cy="187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4" name="矩形 3"/>
          <p:cNvSpPr>
            <a:spLocks noChangeArrowheads="1"/>
          </p:cNvSpPr>
          <p:nvPr/>
        </p:nvSpPr>
        <p:spPr bwMode="auto">
          <a:xfrm>
            <a:off x="439738" y="5246688"/>
            <a:ext cx="8601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Wingdings 3" panose="05040102010807070707" pitchFamily="18" charset="2"/>
              </a:rPr>
              <a:t></a:t>
            </a:r>
            <a:r>
              <a:rPr lang="fr-FR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 </a:t>
            </a:r>
            <a:r>
              <a:rPr lang="zh-TW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</a:t>
            </a:r>
            <a:r>
              <a:rPr lang="zh-CN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论</a:t>
            </a:r>
            <a:r>
              <a:rPr lang="fr-FR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</a:t>
            </a:r>
            <a:r>
              <a:rPr lang="zh-CN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还</a:t>
            </a:r>
            <a:r>
              <a:rPr lang="zh-TW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是</a:t>
            </a:r>
            <a:r>
              <a:rPr lang="fr-FR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</a:t>
            </a:r>
            <a:r>
              <a:rPr lang="zh-TW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，都</a:t>
            </a:r>
            <a:r>
              <a:rPr lang="fr-FR" altLang="en-US" sz="280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   </a:t>
            </a:r>
            <a:endParaRPr lang="en-US" altLang="en-US" sz="280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论》字的笔顺（笔画顺序）动画汉字论怎么写，论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95263"/>
            <a:ext cx="396716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 descr="論》字的笔顺（笔画顺序）动画汉字論怎么写，論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081213"/>
            <a:ext cx="4186237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849313" y="3302000"/>
            <a:ext cx="203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FF0000"/>
                </a:solidFill>
                <a:ea typeface="華康楷書體W5" pitchFamily="49" charset="-120"/>
              </a:rPr>
              <a:t>寸</a:t>
            </a:r>
            <a:r>
              <a:rPr lang="zh-TW" altLang="en-US" sz="7200" u="none">
                <a:ea typeface="華康楷書體W5" pitchFamily="49" charset="-120"/>
              </a:rPr>
              <a:t>部</a:t>
            </a: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5272088" y="436563"/>
            <a:ext cx="33385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將來</a:t>
            </a:r>
            <a:r>
              <a:rPr lang="zh-TW" altLang="en-US" sz="5400" u="none">
                <a:solidFill>
                  <a:schemeClr val="accent2"/>
                </a:solidFill>
                <a:ea typeface="華康標楷W5注音" pitchFamily="66" charset="-120"/>
              </a:rPr>
              <a:t>  </a:t>
            </a:r>
            <a:r>
              <a:rPr lang="zh-CN" altLang="en-US" sz="54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将来</a:t>
            </a:r>
            <a:endParaRPr lang="en-US" altLang="zh-TW" sz="54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465138" y="1074738"/>
            <a:ext cx="1724025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2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將</a:t>
            </a:r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577850" y="255588"/>
            <a:ext cx="189071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4000" u="none">
                <a:solidFill>
                  <a:srgbClr val="000000"/>
                </a:solidFill>
                <a:latin typeface="Bider HanYuPinYin"/>
                <a:cs typeface="Times New Roman" panose="02020603050405020304" pitchFamily="18" charset="0"/>
              </a:rPr>
              <a:t>jiān</a:t>
            </a:r>
            <a:r>
              <a:rPr lang="en-US" altLang="zh-TW" sz="4000" u="none">
                <a:solidFill>
                  <a:srgbClr val="000000"/>
                </a:solidFill>
                <a:latin typeface="Bider HanYuPinYin"/>
                <a:cs typeface="宋体" panose="02010600030101010101" pitchFamily="2" charset="-122"/>
              </a:rPr>
              <a:t>ɡ</a:t>
            </a:r>
            <a:r>
              <a:rPr lang="en-US" altLang="zh-TW" sz="6600" u="none">
                <a:solidFill>
                  <a:srgbClr val="000000"/>
                </a:solidFill>
                <a:latin typeface="Bider HanYuPinYin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1735" name="Picture 7" descr="Class of 2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322763"/>
            <a:ext cx="20097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41" name="AutoShape 13"/>
          <p:cNvSpPr>
            <a:spLocks noChangeArrowheads="1"/>
          </p:cNvSpPr>
          <p:nvPr/>
        </p:nvSpPr>
        <p:spPr bwMode="auto">
          <a:xfrm>
            <a:off x="4987925" y="1646238"/>
            <a:ext cx="4378325" cy="4935537"/>
          </a:xfrm>
          <a:prstGeom prst="cloudCallout">
            <a:avLst>
              <a:gd name="adj1" fmla="val -67769"/>
              <a:gd name="adj2" fmla="val 18935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6554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2281238"/>
            <a:ext cx="11969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2457450"/>
            <a:ext cx="112395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608513"/>
            <a:ext cx="29527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7" name="文本框 2"/>
          <p:cNvSpPr txBox="1">
            <a:spLocks noChangeArrowheads="1"/>
          </p:cNvSpPr>
          <p:nvPr/>
        </p:nvSpPr>
        <p:spPr bwMode="auto">
          <a:xfrm>
            <a:off x="2709863" y="1258888"/>
            <a:ext cx="1416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9600" u="none">
                <a:solidFill>
                  <a:srgbClr val="0070C0"/>
                </a:solidFill>
              </a:rPr>
              <a:t>将</a:t>
            </a:r>
            <a:endParaRPr lang="en-US" altLang="en-US" sz="96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/>
      <p:bldP spid="201731" grpId="0"/>
      <p:bldP spid="201732" grpId="0"/>
      <p:bldP spid="201733" grpId="0"/>
      <p:bldP spid="2017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74788" y="1122363"/>
            <a:ext cx="42767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6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將來</a:t>
            </a:r>
            <a:r>
              <a:rPr lang="zh-TW" altLang="en-US" sz="6600" u="none">
                <a:solidFill>
                  <a:schemeClr val="accent2"/>
                </a:solidFill>
                <a:ea typeface="華康標楷W5注音" pitchFamily="66" charset="-120"/>
              </a:rPr>
              <a:t>   </a:t>
            </a:r>
            <a:r>
              <a:rPr lang="zh-CN" altLang="en-US" sz="66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将来</a:t>
            </a:r>
            <a:endParaRPr lang="en-US" altLang="zh-TW" sz="66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262188" y="2817813"/>
            <a:ext cx="28638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en-US" altLang="en-US" sz="4000" u="none"/>
              <a:t>Come   in</a:t>
            </a:r>
          </a:p>
          <a:p>
            <a:pPr>
              <a:buFontTx/>
              <a:buAutoNum type="alphaUcPeriod"/>
            </a:pPr>
            <a:endParaRPr lang="en-US" altLang="en-US" sz="4000" u="none"/>
          </a:p>
          <a:p>
            <a:pPr>
              <a:buFontTx/>
              <a:buAutoNum type="alphaUcPeriod"/>
            </a:pPr>
            <a:r>
              <a:rPr lang="en-US" altLang="en-US" sz="4000" u="none"/>
              <a:t>Future</a:t>
            </a:r>
          </a:p>
          <a:p>
            <a:pPr>
              <a:buFontTx/>
              <a:buAutoNum type="alphaUcPeriod"/>
            </a:pPr>
            <a:endParaRPr lang="en-US" altLang="en-US" sz="4000" u="none"/>
          </a:p>
          <a:p>
            <a:pPr>
              <a:buFontTx/>
              <a:buAutoNum type="alphaUcPeriod"/>
            </a:pPr>
            <a:r>
              <a:rPr lang="en-US" altLang="en-US" sz="4000" u="none"/>
              <a:t>forever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727825" y="487045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u="none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184150" y="241300"/>
            <a:ext cx="61341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將軍</a:t>
            </a:r>
            <a:r>
              <a:rPr lang="zh-TW" altLang="en-US" sz="9600" u="none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96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将军</a:t>
            </a:r>
            <a:r>
              <a:rPr lang="zh-TW" altLang="en-US" sz="9600" u="none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TW" sz="9600" u="none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428875"/>
            <a:ext cx="3451225" cy="397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885950"/>
            <a:ext cx="3311525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文本框 1"/>
          <p:cNvSpPr txBox="1">
            <a:spLocks noChangeArrowheads="1"/>
          </p:cNvSpPr>
          <p:nvPr/>
        </p:nvSpPr>
        <p:spPr bwMode="auto">
          <a:xfrm>
            <a:off x="1328738" y="5216525"/>
            <a:ext cx="3687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6000" u="none">
                <a:solidFill>
                  <a:srgbClr val="0070C0"/>
                </a:solidFill>
              </a:rPr>
              <a:t>将要  </a:t>
            </a:r>
            <a:r>
              <a:rPr lang="zh-TW" altLang="en-US" sz="6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將</a:t>
            </a:r>
            <a:r>
              <a:rPr lang="zh-CN" altLang="en-US" sz="6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要</a:t>
            </a:r>
            <a:endParaRPr lang="en-US" altLang="en-US" sz="6000" u="none">
              <a:solidFill>
                <a:srgbClr val="0070C0"/>
              </a:solidFill>
            </a:endParaRPr>
          </a:p>
        </p:txBody>
      </p:sp>
      <p:pic>
        <p:nvPicPr>
          <p:cNvPr id="70659" name="Picture 2" descr="国师高考】孩子上大学，要不要父母去送孩子到大学？ - 楠木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811213"/>
            <a:ext cx="61468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7825"/>
            <a:ext cx="7161212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1476375" y="2681288"/>
            <a:ext cx="63388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32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Ａ：你將來想當什麼呢</a:t>
            </a:r>
            <a:r>
              <a:rPr lang="en-US" altLang="zh-TW" sz="32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pPr eaLnBrk="1" hangingPunct="1"/>
            <a:r>
              <a:rPr lang="zh-TW" altLang="en-US" sz="32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Ｂ：我將來想當</a:t>
            </a:r>
            <a:r>
              <a:rPr lang="en-US" altLang="zh-TW" sz="32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______________</a:t>
            </a:r>
            <a:r>
              <a:rPr lang="zh-TW" altLang="en-US" sz="32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en-US" sz="32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948238"/>
            <a:ext cx="1335088" cy="190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5418138"/>
            <a:ext cx="16351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400675"/>
            <a:ext cx="16414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13375"/>
            <a:ext cx="13049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597025" y="3870325"/>
            <a:ext cx="73453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u="none" kern="2400" dirty="0">
                <a:solidFill>
                  <a:srgbClr val="0070C0"/>
                </a:solidFill>
              </a:rPr>
              <a:t>A:</a:t>
            </a:r>
            <a:r>
              <a:rPr lang="zh-CN" altLang="en-US" sz="2400" u="none" kern="2400" dirty="0">
                <a:solidFill>
                  <a:srgbClr val="0070C0"/>
                </a:solidFill>
              </a:rPr>
              <a:t>你将来想当什么呢？</a:t>
            </a:r>
            <a:endParaRPr lang="en-US" altLang="zh-CN" sz="2400" u="none" kern="24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400" u="none" kern="2400" dirty="0">
                <a:solidFill>
                  <a:srgbClr val="0070C0"/>
                </a:solidFill>
              </a:rPr>
              <a:t>B.</a:t>
            </a:r>
            <a:r>
              <a:rPr lang="zh-CN" altLang="en-US" sz="2400" u="none" kern="2400" dirty="0">
                <a:solidFill>
                  <a:srgbClr val="0070C0"/>
                </a:solidFill>
              </a:rPr>
              <a:t>我将来想当</a:t>
            </a:r>
            <a:r>
              <a:rPr lang="en-US" altLang="zh-CN" sz="2400" u="none" kern="2400" dirty="0">
                <a:solidFill>
                  <a:srgbClr val="0070C0"/>
                </a:solidFill>
              </a:rPr>
              <a:t>_________________</a:t>
            </a:r>
            <a:r>
              <a:rPr lang="zh-CN" altLang="en-US" sz="2400" u="none" kern="2400" dirty="0">
                <a:solidFill>
                  <a:srgbClr val="0070C0"/>
                </a:solidFill>
              </a:rPr>
              <a:t>。</a:t>
            </a:r>
            <a:endParaRPr lang="en-US" sz="2400" u="none" kern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将》字的笔顺（笔画顺序）动画汉字将怎么写，将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47663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2" descr="將》字的笔顺（笔画顺序）动画汉字將怎么写，將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2097088"/>
            <a:ext cx="4110038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901700"/>
            <a:ext cx="766603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4719638" y="325438"/>
            <a:ext cx="1865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>
                <a:solidFill>
                  <a:srgbClr val="FF0000"/>
                </a:solidFill>
              </a:rPr>
              <a:t>介紹便條的寫法</a:t>
            </a:r>
            <a:r>
              <a:rPr lang="en-US" altLang="zh-TW">
                <a:solidFill>
                  <a:srgbClr val="FF0000"/>
                </a:solidFill>
              </a:rPr>
              <a:t>: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409575" y="3657600"/>
            <a:ext cx="7285038" cy="2259013"/>
          </a:xfrm>
          <a:prstGeom prst="rect">
            <a:avLst/>
          </a:prstGeom>
          <a:solidFill>
            <a:srgbClr val="FFFFFF"/>
          </a:solidFill>
          <a:ln w="19050">
            <a:solidFill>
              <a:srgbClr val="3366FF"/>
            </a:solidFill>
            <a:prstDash val="lgDashDot"/>
            <a:miter lim="800000"/>
            <a:headEnd/>
            <a:tailEnd/>
          </a:ln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CN" altLang="en-US" sz="2400" u="none">
                <a:solidFill>
                  <a:srgbClr val="C00000"/>
                </a:solidFill>
                <a:latin typeface="宋体" panose="02010600030101010101" pitchFamily="2" charset="-122"/>
              </a:rPr>
              <a:t>亲爱的爸爸：</a:t>
            </a:r>
            <a:endParaRPr lang="en-US" altLang="zh-CN" sz="2400" u="none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en-US" altLang="zh-TW" sz="2400" u="none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zh-CN" altLang="en-US" sz="2400" u="none">
                <a:solidFill>
                  <a:srgbClr val="C00000"/>
                </a:solidFill>
                <a:latin typeface="宋体" panose="02010600030101010101" pitchFamily="2" charset="-122"/>
              </a:rPr>
              <a:t>妈妈带我去打球，我们六点回来。</a:t>
            </a:r>
            <a:endParaRPr lang="en-US" altLang="zh-CN" sz="2400" u="none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en-US" altLang="zh-TW" sz="2400" u="none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      </a:t>
            </a:r>
            <a:r>
              <a:rPr lang="zh-CN" altLang="en-US" sz="2400" u="none">
                <a:solidFill>
                  <a:srgbClr val="C00000"/>
                </a:solidFill>
                <a:latin typeface="宋体" panose="02010600030101010101" pitchFamily="2" charset="-122"/>
              </a:rPr>
              <a:t>青青  留   下午三点</a:t>
            </a:r>
            <a:endParaRPr lang="en-US" altLang="zh-TW" sz="2400" u="none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4757" name="文本框 1"/>
          <p:cNvSpPr txBox="1">
            <a:spLocks noChangeArrowheads="1"/>
          </p:cNvSpPr>
          <p:nvPr/>
        </p:nvSpPr>
        <p:spPr bwMode="auto">
          <a:xfrm>
            <a:off x="1139825" y="325438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/>
              <a:t>介绍便条的写法：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679450" y="722313"/>
            <a:ext cx="7285038" cy="2259012"/>
          </a:xfrm>
          <a:prstGeom prst="rect">
            <a:avLst/>
          </a:prstGeom>
          <a:solidFill>
            <a:srgbClr val="FFFFFF"/>
          </a:solidFill>
          <a:ln w="19050">
            <a:solidFill>
              <a:srgbClr val="3366FF"/>
            </a:solidFill>
            <a:prstDash val="lgDashDot"/>
            <a:miter lim="800000"/>
            <a:headEnd/>
            <a:tailEnd/>
          </a:ln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latin typeface="Calibri" panose="020F0502020204030204" pitchFamily="34" charset="0"/>
                <a:ea typeface="DFKai-SB" panose="03000509000000000000" pitchFamily="65" charset="-120"/>
              </a:rPr>
              <a:t>親愛的奶奶：</a:t>
            </a:r>
            <a:endParaRPr lang="en-US" altLang="zh-TW" sz="2400" u="none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latin typeface="Calibri" panose="020F0502020204030204" pitchFamily="34" charset="0"/>
                <a:ea typeface="DFKai-SB" panose="03000509000000000000" pitchFamily="65" charset="-120"/>
              </a:rPr>
              <a:t>    媽媽帶我去買眼鏡。我們七點半會回來。</a:t>
            </a:r>
            <a:endParaRPr lang="zh-TW" altLang="en-US" sz="2400" u="none">
              <a:latin typeface="Times New Roman" panose="02020603050405020304" pitchFamily="18" charset="0"/>
              <a:ea typeface="DFKai-SB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latin typeface="Calibri" panose="020F0502020204030204" pitchFamily="34" charset="0"/>
                <a:ea typeface="DFKai-SB" panose="03000509000000000000" pitchFamily="65" charset="-120"/>
              </a:rPr>
              <a:t>                                                                   小英 上  下午六點</a:t>
            </a:r>
            <a:endParaRPr lang="zh-TW" altLang="en-US" sz="2400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79450" y="3684588"/>
            <a:ext cx="7285038" cy="2259012"/>
          </a:xfrm>
          <a:prstGeom prst="rect">
            <a:avLst/>
          </a:prstGeom>
          <a:solidFill>
            <a:srgbClr val="FFFFFF"/>
          </a:solidFill>
          <a:ln w="19050">
            <a:solidFill>
              <a:srgbClr val="3366FF"/>
            </a:solidFill>
            <a:prstDash val="lgDashDot"/>
            <a:miter lim="800000"/>
            <a:headEnd/>
            <a:tailEnd/>
          </a:ln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CN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亲爱的奶奶：</a:t>
            </a:r>
            <a:endParaRPr lang="en-US" altLang="zh-CN" sz="2400" u="none">
              <a:solidFill>
                <a:srgbClr val="0070C0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en-US" altLang="zh-TW" sz="2400" u="none">
                <a:solidFill>
                  <a:srgbClr val="0070C0"/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      </a:t>
            </a:r>
            <a:r>
              <a:rPr lang="zh-CN" altLang="en-US" sz="2400" u="none">
                <a:solidFill>
                  <a:srgbClr val="0070C0"/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妈妈带我去买眼镜。我们七点半会回来。</a:t>
            </a:r>
            <a:endParaRPr lang="zh-TW" altLang="en-US" sz="2400" u="none">
              <a:solidFill>
                <a:srgbClr val="0070C0"/>
              </a:solidFill>
              <a:latin typeface="Times New Roman" panose="02020603050405020304" pitchFamily="18" charset="0"/>
              <a:ea typeface="DFKai-SB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                                                                  小英 上  下午六</a:t>
            </a:r>
            <a:r>
              <a:rPr lang="zh-CN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点</a:t>
            </a:r>
            <a:endParaRPr lang="zh-TW" altLang="en-US" sz="24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1260475"/>
            <a:ext cx="779621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0"/>
            <a:ext cx="7796213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ChangeArrowheads="1"/>
          </p:cNvSpPr>
          <p:nvPr/>
        </p:nvSpPr>
        <p:spPr bwMode="auto">
          <a:xfrm>
            <a:off x="549275" y="657225"/>
            <a:ext cx="7285038" cy="2259013"/>
          </a:xfrm>
          <a:prstGeom prst="rect">
            <a:avLst/>
          </a:prstGeom>
          <a:solidFill>
            <a:srgbClr val="FFFFFF"/>
          </a:solidFill>
          <a:ln w="19050">
            <a:solidFill>
              <a:srgbClr val="3366FF"/>
            </a:solidFill>
            <a:prstDash val="lgDashDot"/>
            <a:miter lim="800000"/>
            <a:headEnd/>
            <a:tailEnd/>
          </a:ln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親愛的</a:t>
            </a:r>
            <a:r>
              <a:rPr lang="en-US" altLang="zh-TW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_________</a:t>
            </a:r>
            <a:r>
              <a:rPr lang="zh-TW" altLang="en-US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：</a:t>
            </a:r>
            <a:endParaRPr lang="en-US" altLang="zh-TW" sz="2400" u="none">
              <a:solidFill>
                <a:srgbClr val="C00000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   </a:t>
            </a:r>
            <a:r>
              <a:rPr lang="en-US" altLang="zh-TW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________________________________________</a:t>
            </a:r>
            <a:r>
              <a:rPr lang="zh-TW" altLang="en-US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。</a:t>
            </a:r>
            <a:endParaRPr lang="zh-TW" altLang="en-US" sz="2400" u="none">
              <a:solidFill>
                <a:srgbClr val="C00000"/>
              </a:solidFill>
              <a:latin typeface="Times New Roman" panose="02020603050405020304" pitchFamily="18" charset="0"/>
              <a:ea typeface="DFKai-SB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                                                              </a:t>
            </a:r>
            <a:r>
              <a:rPr lang="en-US" altLang="zh-TW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_____</a:t>
            </a:r>
            <a:r>
              <a:rPr lang="zh-TW" altLang="en-US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上  下午</a:t>
            </a:r>
            <a:r>
              <a:rPr lang="en-US" altLang="zh-TW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___</a:t>
            </a:r>
            <a:r>
              <a:rPr lang="zh-TW" altLang="en-US" sz="2400" u="none">
                <a:solidFill>
                  <a:srgbClr val="C0000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點</a:t>
            </a:r>
            <a:endParaRPr lang="zh-TW" altLang="en-US" sz="2400">
              <a:solidFill>
                <a:srgbClr val="C00000"/>
              </a:solidFill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549275" y="3927475"/>
            <a:ext cx="7285038" cy="2259013"/>
          </a:xfrm>
          <a:prstGeom prst="rect">
            <a:avLst/>
          </a:prstGeom>
          <a:solidFill>
            <a:srgbClr val="FFFFFF"/>
          </a:solidFill>
          <a:ln w="19050">
            <a:solidFill>
              <a:srgbClr val="3366FF"/>
            </a:solidFill>
            <a:prstDash val="lgDashDot"/>
            <a:miter lim="800000"/>
            <a:headEnd/>
            <a:tailEnd/>
          </a:ln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CN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亲爱</a:t>
            </a:r>
            <a:r>
              <a:rPr lang="zh-TW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的</a:t>
            </a:r>
            <a:r>
              <a:rPr lang="en-US" altLang="zh-TW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_________</a:t>
            </a:r>
            <a:r>
              <a:rPr lang="zh-TW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：</a:t>
            </a:r>
            <a:endParaRPr lang="en-US" altLang="zh-TW" sz="2400" u="none">
              <a:solidFill>
                <a:srgbClr val="0070C0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   </a:t>
            </a:r>
            <a:r>
              <a:rPr lang="en-US" altLang="zh-TW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________________________________________</a:t>
            </a:r>
            <a:r>
              <a:rPr lang="zh-TW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。</a:t>
            </a:r>
            <a:endParaRPr lang="zh-TW" altLang="en-US" sz="2400" u="none">
              <a:solidFill>
                <a:srgbClr val="0070C0"/>
              </a:solidFill>
              <a:latin typeface="Times New Roman" panose="02020603050405020304" pitchFamily="18" charset="0"/>
              <a:ea typeface="DFKai-SB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Aft>
                <a:spcPts val="1000"/>
              </a:spcAft>
            </a:pPr>
            <a:r>
              <a:rPr lang="zh-TW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                                                              </a:t>
            </a:r>
            <a:r>
              <a:rPr lang="en-US" altLang="zh-TW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_____</a:t>
            </a:r>
            <a:r>
              <a:rPr lang="zh-TW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上  下午</a:t>
            </a:r>
            <a:r>
              <a:rPr lang="en-US" altLang="zh-TW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___</a:t>
            </a:r>
            <a:r>
              <a:rPr lang="zh-CN" altLang="en-US" sz="2400" u="none">
                <a:solidFill>
                  <a:srgbClr val="0070C0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点</a:t>
            </a:r>
            <a:endParaRPr lang="zh-TW" altLang="en-US" sz="24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文本框 1"/>
          <p:cNvSpPr txBox="1">
            <a:spLocks noChangeArrowheads="1"/>
          </p:cNvSpPr>
          <p:nvPr/>
        </p:nvSpPr>
        <p:spPr bwMode="auto">
          <a:xfrm>
            <a:off x="3011488" y="490538"/>
            <a:ext cx="32845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本周生字复习</a:t>
            </a:r>
            <a:endParaRPr lang="en-US" altLang="zh-CN" sz="4000" u="none">
              <a:solidFill>
                <a:srgbClr val="0070C0"/>
              </a:solidFill>
            </a:endParaRPr>
          </a:p>
          <a:p>
            <a:r>
              <a:rPr lang="zh-TW" altLang="en-US" sz="4000" u="none">
                <a:solidFill>
                  <a:srgbClr val="C00000"/>
                </a:solidFill>
                <a:latin typeface="inherit"/>
              </a:rPr>
              <a:t>本週生字複習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4000" u="none">
              <a:solidFill>
                <a:srgbClr val="C00000"/>
              </a:solidFill>
            </a:endParaRPr>
          </a:p>
          <a:p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169988" y="2309813"/>
            <a:ext cx="13128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>
                <a:solidFill>
                  <a:srgbClr val="0070C0"/>
                </a:solidFill>
              </a:rPr>
              <a:t>父母</a:t>
            </a:r>
            <a:endParaRPr lang="en-US" altLang="en-US" sz="4400" u="none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07975" y="3870325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亲爱的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465513" y="2344738"/>
            <a:ext cx="18780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>
                <a:solidFill>
                  <a:srgbClr val="0070C0"/>
                </a:solidFill>
              </a:rPr>
              <a:t>西班牙</a:t>
            </a:r>
            <a:endParaRPr lang="en-US" altLang="en-US" sz="4400" u="none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7170738" y="2662238"/>
            <a:ext cx="121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足够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651500" y="3113088"/>
            <a:ext cx="12112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C00000"/>
                </a:solidFill>
              </a:rPr>
              <a:t>成語</a:t>
            </a:r>
            <a:endParaRPr lang="en-US" altLang="zh-CN" sz="4000" u="none">
              <a:solidFill>
                <a:srgbClr val="C00000"/>
              </a:solidFill>
            </a:endParaRPr>
          </a:p>
          <a:p>
            <a:r>
              <a:rPr lang="zh-CN" altLang="en-US" sz="4000" u="none">
                <a:solidFill>
                  <a:srgbClr val="0070C0"/>
                </a:solidFill>
              </a:rPr>
              <a:t>成语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44813" y="490538"/>
            <a:ext cx="3417887" cy="141605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798888" y="3709988"/>
            <a:ext cx="12112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无论</a:t>
            </a:r>
            <a:endParaRPr lang="en-US" altLang="zh-CN" sz="4000" u="none">
              <a:solidFill>
                <a:srgbClr val="0070C0"/>
              </a:solidFill>
            </a:endParaRPr>
          </a:p>
          <a:p>
            <a:r>
              <a:rPr lang="zh-CN" altLang="en-US" sz="4000" u="none">
                <a:solidFill>
                  <a:srgbClr val="C00000"/>
                </a:solidFill>
              </a:rPr>
              <a:t>无論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735138" y="4946650"/>
            <a:ext cx="12096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将来</a:t>
            </a:r>
            <a:endParaRPr lang="en-US" altLang="zh-CN" sz="4000" u="none">
              <a:solidFill>
                <a:srgbClr val="0070C0"/>
              </a:solidFill>
            </a:endParaRPr>
          </a:p>
          <a:p>
            <a:r>
              <a:rPr lang="zh-CN" altLang="en-US" sz="4000" u="none">
                <a:solidFill>
                  <a:srgbClr val="C00000"/>
                </a:solidFill>
              </a:rPr>
              <a:t>將來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727825" y="4983163"/>
            <a:ext cx="12112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将要</a:t>
            </a:r>
            <a:endParaRPr lang="en-US" altLang="zh-CN" sz="4000" u="none">
              <a:solidFill>
                <a:srgbClr val="0070C0"/>
              </a:solidFill>
            </a:endParaRPr>
          </a:p>
          <a:p>
            <a:r>
              <a:rPr lang="zh-CN" altLang="en-US" sz="4000" u="none">
                <a:solidFill>
                  <a:srgbClr val="C00000"/>
                </a:solidFill>
              </a:rPr>
              <a:t>將要</a:t>
            </a:r>
            <a:endParaRPr lang="en-US" altLang="en-US" sz="4000" u="none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263438" y="1357479"/>
            <a:ext cx="13128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 dirty="0">
                <a:solidFill>
                  <a:srgbClr val="0070C0"/>
                </a:solidFill>
              </a:rPr>
              <a:t>父母</a:t>
            </a:r>
            <a:endParaRPr lang="en-US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148931" y="649454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亲爱的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062039" y="4876006"/>
            <a:ext cx="18780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 dirty="0">
                <a:solidFill>
                  <a:srgbClr val="0070C0"/>
                </a:solidFill>
              </a:rPr>
              <a:t>西班牙</a:t>
            </a:r>
            <a:endParaRPr lang="en-US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440238" y="4765438"/>
            <a:ext cx="121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足够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565107" y="3552031"/>
            <a:ext cx="12112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C00000"/>
                </a:solidFill>
              </a:rPr>
              <a:t>成語</a:t>
            </a:r>
            <a:endParaRPr lang="en-US" altLang="zh-CN" sz="4000" u="none" dirty="0">
              <a:solidFill>
                <a:srgbClr val="C00000"/>
              </a:solidFill>
            </a:endParaRPr>
          </a:p>
          <a:p>
            <a:r>
              <a:rPr lang="zh-CN" altLang="en-US" sz="4000" u="none" dirty="0">
                <a:solidFill>
                  <a:srgbClr val="0070C0"/>
                </a:solidFill>
              </a:rPr>
              <a:t>成语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6565107" y="1186124"/>
            <a:ext cx="12112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无论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无論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337700" y="2760663"/>
            <a:ext cx="12112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将要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將要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069138" y="1627100"/>
            <a:ext cx="13128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 dirty="0">
                <a:solidFill>
                  <a:srgbClr val="0070C0"/>
                </a:solidFill>
              </a:rPr>
              <a:t>父母</a:t>
            </a:r>
            <a:endParaRPr lang="en-US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003131" y="5480048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亲爱的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737769" y="1031093"/>
            <a:ext cx="18780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 dirty="0">
                <a:solidFill>
                  <a:srgbClr val="0070C0"/>
                </a:solidFill>
              </a:rPr>
              <a:t>西班牙</a:t>
            </a:r>
            <a:endParaRPr lang="en-US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6172994" y="3516312"/>
            <a:ext cx="121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足够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550444" y="2855118"/>
            <a:ext cx="12112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无论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无論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929482" y="4157660"/>
            <a:ext cx="12096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将来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將來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563562" y="2012068"/>
            <a:ext cx="12112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将要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將要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4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798888" y="849502"/>
            <a:ext cx="13128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 dirty="0">
                <a:solidFill>
                  <a:srgbClr val="0070C0"/>
                </a:solidFill>
              </a:rPr>
              <a:t>父母</a:t>
            </a:r>
            <a:endParaRPr lang="en-US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257131" y="1619439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亲爱的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523876" y="2020794"/>
            <a:ext cx="121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足够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548538" y="2997994"/>
            <a:ext cx="12112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C00000"/>
                </a:solidFill>
              </a:rPr>
              <a:t>成語</a:t>
            </a:r>
            <a:endParaRPr lang="en-US" altLang="zh-CN" sz="4000" u="none" dirty="0">
              <a:solidFill>
                <a:srgbClr val="C00000"/>
              </a:solidFill>
            </a:endParaRPr>
          </a:p>
          <a:p>
            <a:r>
              <a:rPr lang="zh-CN" altLang="en-US" sz="4000" u="none" dirty="0">
                <a:solidFill>
                  <a:srgbClr val="0070C0"/>
                </a:solidFill>
              </a:rPr>
              <a:t>成语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415197" y="4321969"/>
            <a:ext cx="12112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无论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无論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908675" y="4608572"/>
            <a:ext cx="12096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将来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將來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3900487" y="2840464"/>
            <a:ext cx="12112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将要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將要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7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257131" y="4946650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亲爱的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354719" y="3627628"/>
            <a:ext cx="18780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 dirty="0">
                <a:solidFill>
                  <a:srgbClr val="0070C0"/>
                </a:solidFill>
              </a:rPr>
              <a:t>西班牙</a:t>
            </a:r>
            <a:endParaRPr lang="en-US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7170738" y="2662238"/>
            <a:ext cx="121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足够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257131" y="858946"/>
            <a:ext cx="12112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C00000"/>
                </a:solidFill>
              </a:rPr>
              <a:t>成語</a:t>
            </a:r>
            <a:endParaRPr lang="en-US" altLang="zh-CN" sz="4000" u="none" dirty="0">
              <a:solidFill>
                <a:srgbClr val="C00000"/>
              </a:solidFill>
            </a:endParaRPr>
          </a:p>
          <a:p>
            <a:r>
              <a:rPr lang="zh-CN" altLang="en-US" sz="4000" u="none" dirty="0">
                <a:solidFill>
                  <a:srgbClr val="0070C0"/>
                </a:solidFill>
              </a:rPr>
              <a:t>成语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346475" y="4639468"/>
            <a:ext cx="12112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无论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无論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614815" y="2418060"/>
            <a:ext cx="12096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将来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將來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1325363" y="857548"/>
            <a:ext cx="12112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将要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將要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46907" y="3115031"/>
            <a:ext cx="13128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 dirty="0">
                <a:solidFill>
                  <a:srgbClr val="0070C0"/>
                </a:solidFill>
              </a:rPr>
              <a:t>父母</a:t>
            </a:r>
            <a:endParaRPr lang="en-US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310483" y="3370263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亲爱的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773488" y="5435791"/>
            <a:ext cx="18780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 dirty="0">
                <a:solidFill>
                  <a:srgbClr val="0070C0"/>
                </a:solidFill>
              </a:rPr>
              <a:t>西班牙</a:t>
            </a:r>
            <a:endParaRPr lang="en-US" altLang="en-US" sz="4400" u="none" dirty="0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7170738" y="2662238"/>
            <a:ext cx="121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足够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050413" y="4355034"/>
            <a:ext cx="12112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C00000"/>
                </a:solidFill>
              </a:rPr>
              <a:t>成語</a:t>
            </a:r>
            <a:endParaRPr lang="en-US" altLang="zh-CN" sz="4000" u="none" dirty="0">
              <a:solidFill>
                <a:srgbClr val="C00000"/>
              </a:solidFill>
            </a:endParaRPr>
          </a:p>
          <a:p>
            <a:r>
              <a:rPr lang="zh-CN" altLang="en-US" sz="4000" u="none" dirty="0">
                <a:solidFill>
                  <a:srgbClr val="0070C0"/>
                </a:solidFill>
              </a:rPr>
              <a:t>成语</a:t>
            </a:r>
            <a:endParaRPr lang="en-US" altLang="en-US" sz="4000" u="none" dirty="0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2563813" y="702196"/>
            <a:ext cx="12096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将来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將來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5959475" y="1175437"/>
            <a:ext cx="12112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0070C0"/>
                </a:solidFill>
              </a:rPr>
              <a:t>将要</a:t>
            </a:r>
            <a:endParaRPr lang="en-US" altLang="zh-CN" sz="4000" u="none" dirty="0">
              <a:solidFill>
                <a:srgbClr val="0070C0"/>
              </a:solidFill>
            </a:endParaRPr>
          </a:p>
          <a:p>
            <a:r>
              <a:rPr lang="zh-CN" altLang="en-US" sz="4000" u="none" dirty="0">
                <a:solidFill>
                  <a:srgbClr val="C00000"/>
                </a:solidFill>
              </a:rPr>
              <a:t>將要</a:t>
            </a:r>
            <a:endParaRPr lang="en-US" altLang="en-US" sz="4000" u="non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723900" y="865188"/>
            <a:ext cx="71088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0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故事：</a:t>
            </a:r>
          </a:p>
          <a:p>
            <a:pPr eaLnBrk="1" hangingPunct="1"/>
            <a:r>
              <a:rPr lang="zh-TW" altLang="en-US" sz="60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我想「請」「問」你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2841625"/>
            <a:ext cx="47879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2" name="TextBox 7"/>
          <p:cNvSpPr txBox="1">
            <a:spLocks noChangeArrowheads="1"/>
          </p:cNvSpPr>
          <p:nvPr/>
        </p:nvSpPr>
        <p:spPr bwMode="auto">
          <a:xfrm>
            <a:off x="403225" y="279400"/>
            <a:ext cx="6340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聽力練習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放第一課故事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DVD,</a:t>
            </a:r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聽完後回答問題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endParaRPr lang="en-US" altLang="en-US" sz="24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0"/>
            <a:ext cx="6805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0"/>
            <a:ext cx="6840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rgbClr val="FFFF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728663" y="1595438"/>
            <a:ext cx="2549525" cy="2000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10000" smtClean="0">
                <a:ea typeface="DFKai-SB" panose="03000509000000000000" pitchFamily="65" charset="-120"/>
              </a:rPr>
              <a:t>父</a:t>
            </a:r>
            <a:endParaRPr lang="zh-TW" altLang="en-US" sz="10000" smtClean="0">
              <a:solidFill>
                <a:srgbClr val="FF0000"/>
              </a:solidFill>
              <a:ea typeface="DFKai-SB" panose="03000509000000000000" pitchFamily="65" charset="-12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894388" y="1854200"/>
            <a:ext cx="30734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88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父親</a:t>
            </a:r>
            <a:endParaRPr lang="zh-TW" altLang="en-US" sz="8800" u="none">
              <a:solidFill>
                <a:srgbClr val="C00000"/>
              </a:solidFill>
              <a:latin typeface="華康標楷W5破音一" pitchFamily="66" charset="-120"/>
              <a:ea typeface="華康標楷W5破音一" pitchFamily="66" charset="-120"/>
            </a:endParaRP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03275" y="377825"/>
            <a:ext cx="12001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7200" u="none"/>
              <a:t>fù </a:t>
            </a:r>
            <a:endParaRPr lang="en-US" altLang="en-US" sz="7200" u="none"/>
          </a:p>
        </p:txBody>
      </p:sp>
      <p:pic>
        <p:nvPicPr>
          <p:cNvPr id="2150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516313"/>
            <a:ext cx="2349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3595688"/>
            <a:ext cx="27876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6176963" y="512763"/>
            <a:ext cx="22352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8000" u="none"/>
              <a:t>父亲</a:t>
            </a:r>
            <a:endParaRPr lang="en-US" altLang="en-US" sz="8000" u="none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  <p:bldP spid="29700" grpId="0"/>
      <p:bldP spid="297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0"/>
            <a:ext cx="6823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0"/>
            <a:ext cx="689768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680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0"/>
            <a:ext cx="680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6823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680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0"/>
            <a:ext cx="6823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0"/>
            <a:ext cx="6888163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7463"/>
            <a:ext cx="6858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Box 2"/>
          <p:cNvSpPr txBox="1">
            <a:spLocks noChangeArrowheads="1"/>
          </p:cNvSpPr>
          <p:nvPr/>
        </p:nvSpPr>
        <p:spPr bwMode="auto">
          <a:xfrm>
            <a:off x="188913" y="452438"/>
            <a:ext cx="9077325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/>
              <a:t>5W1H</a:t>
            </a:r>
            <a:r>
              <a:rPr lang="en-US" altLang="zh-TW" sz="3200" u="none"/>
              <a:t>(</a:t>
            </a:r>
            <a:r>
              <a:rPr lang="zh-TW" altLang="en-US" sz="3200" u="none"/>
              <a:t>分組討論</a:t>
            </a:r>
            <a:r>
              <a:rPr lang="en-US" altLang="zh-TW" sz="3200" u="none"/>
              <a:t>,</a:t>
            </a:r>
            <a:r>
              <a:rPr lang="zh-TW" altLang="en-US" sz="3200" u="none"/>
              <a:t>根據故事回答以下的問題</a:t>
            </a:r>
            <a:r>
              <a:rPr lang="en-US" altLang="zh-TW" sz="3200" u="none"/>
              <a:t>)</a:t>
            </a:r>
            <a:endParaRPr lang="en-US" altLang="en-US" sz="6600" u="none"/>
          </a:p>
          <a:p>
            <a:pPr eaLnBrk="1" hangingPunct="1"/>
            <a:r>
              <a:rPr lang="en-US" altLang="en-US" sz="4800" u="none"/>
              <a:t>1.When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時間   </a:t>
            </a:r>
            <a:r>
              <a:rPr lang="zh-CN" altLang="en-US" sz="48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时间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4800" u="none"/>
              <a:t>2.Where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地點  </a:t>
            </a:r>
            <a:r>
              <a:rPr lang="zh-CN" altLang="en-US" sz="48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地点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4800" u="none"/>
              <a:t>3.Who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誰  </a:t>
            </a:r>
            <a:r>
              <a:rPr lang="zh-CN" altLang="en-US" sz="48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谁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r>
              <a:rPr lang="zh-TW" altLang="en-US" sz="4800" u="none"/>
              <a:t> </a:t>
            </a:r>
            <a:endParaRPr lang="en-US" altLang="en-US" sz="4800" u="none"/>
          </a:p>
          <a:p>
            <a:pPr eaLnBrk="1" hangingPunct="1"/>
            <a:r>
              <a:rPr lang="en-US" altLang="en-US" sz="4800" u="none"/>
              <a:t>4.What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什麼事  </a:t>
            </a:r>
            <a:r>
              <a:rPr lang="zh-CN" altLang="en-US" sz="48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什么事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4800" u="none"/>
              <a:t>5.Why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為什麼   </a:t>
            </a:r>
            <a:r>
              <a:rPr lang="zh-CN" altLang="en-US" sz="48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为什么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4800" u="none"/>
              <a:t>6.How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如何做：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父》字的笔顺（笔画顺序）动画汉字父怎么写，父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742950"/>
            <a:ext cx="48291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Cloud Callout 3"/>
          <p:cNvSpPr>
            <a:spLocks noChangeArrowheads="1"/>
          </p:cNvSpPr>
          <p:nvPr/>
        </p:nvSpPr>
        <p:spPr bwMode="auto">
          <a:xfrm>
            <a:off x="2208213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5715" name="TextBox 2"/>
          <p:cNvSpPr txBox="1">
            <a:spLocks noChangeArrowheads="1"/>
          </p:cNvSpPr>
          <p:nvPr/>
        </p:nvSpPr>
        <p:spPr bwMode="auto">
          <a:xfrm>
            <a:off x="2635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講解本週作業</a:t>
            </a:r>
            <a:endParaRPr lang="en-US" altLang="en-US" sz="54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382588"/>
            <a:ext cx="2801938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4413250"/>
            <a:ext cx="1997075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464050"/>
            <a:ext cx="21732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355600"/>
            <a:ext cx="2767013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444500" y="1516063"/>
            <a:ext cx="2547938" cy="2000250"/>
          </a:xfrm>
        </p:spPr>
        <p:txBody>
          <a:bodyPr>
            <a:normAutofit/>
          </a:bodyPr>
          <a:lstStyle/>
          <a:p>
            <a:pPr eaLnBrk="1" hangingPunct="1">
              <a:lnSpc>
                <a:spcPct val="60000"/>
              </a:lnSpc>
              <a:buFontTx/>
              <a:buNone/>
            </a:pPr>
            <a:r>
              <a:rPr lang="zh-TW" altLang="en-US" sz="18500" smtClean="0">
                <a:ea typeface="DFKai-SB" panose="03000509000000000000" pitchFamily="65" charset="-120"/>
              </a:rPr>
              <a:t>母</a:t>
            </a:r>
            <a:endParaRPr lang="zh-TW" altLang="en-US" sz="18500" smtClean="0">
              <a:solidFill>
                <a:srgbClr val="FF0000"/>
              </a:solidFill>
              <a:ea typeface="DFKai-SB" panose="03000509000000000000" pitchFamily="65" charset="-120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4187825" y="519113"/>
            <a:ext cx="4052888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60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母親</a:t>
            </a:r>
            <a:r>
              <a:rPr lang="zh-TW" altLang="en-US" sz="6000" u="none">
                <a:solidFill>
                  <a:schemeClr val="accent2"/>
                </a:solidFill>
                <a:latin typeface="華康標楷W5注音" pitchFamily="66" charset="-120"/>
                <a:ea typeface="華康標楷W5注音" pitchFamily="66" charset="-120"/>
              </a:rPr>
              <a:t>    </a:t>
            </a:r>
            <a:r>
              <a:rPr lang="zh-CN" altLang="en-US" sz="60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母亲</a:t>
            </a:r>
            <a:endParaRPr lang="zh-TW" altLang="en-US" sz="6000" u="none">
              <a:solidFill>
                <a:srgbClr val="0070C0"/>
              </a:solidFill>
              <a:latin typeface="華康標楷W5破音一" pitchFamily="66" charset="-120"/>
              <a:ea typeface="華康標楷W5破音一" pitchFamily="66" charset="-120"/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 rot="1759544">
            <a:off x="5872163" y="758825"/>
            <a:ext cx="21082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TW" sz="10000" u="none"/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1228725" y="579438"/>
            <a:ext cx="4381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7200" u="none"/>
              <a:t> </a:t>
            </a:r>
            <a:endParaRPr lang="en-US" altLang="en-US" sz="7200" u="none"/>
          </a:p>
        </p:txBody>
      </p:sp>
      <p:sp>
        <p:nvSpPr>
          <p:cNvPr id="185355" name="Rectangle 11"/>
          <p:cNvSpPr>
            <a:spLocks noChangeArrowheads="1"/>
          </p:cNvSpPr>
          <p:nvPr/>
        </p:nvSpPr>
        <p:spPr bwMode="auto">
          <a:xfrm>
            <a:off x="1093788" y="-4763"/>
            <a:ext cx="1360487" cy="11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mǔ</a:t>
            </a:r>
            <a:endParaRPr lang="en-US" altLang="zh-TW" sz="6600"/>
          </a:p>
        </p:txBody>
      </p:sp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1885950"/>
            <a:ext cx="2493963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885950"/>
            <a:ext cx="2630487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文本框 1"/>
          <p:cNvSpPr txBox="1">
            <a:spLocks noChangeArrowheads="1"/>
          </p:cNvSpPr>
          <p:nvPr/>
        </p:nvSpPr>
        <p:spPr bwMode="auto">
          <a:xfrm>
            <a:off x="71438" y="4689475"/>
            <a:ext cx="38989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 dirty="0"/>
              <a:t>你的父母身体好吗？</a:t>
            </a:r>
            <a:endParaRPr lang="en-US" altLang="zh-CN" sz="3200" u="none" dirty="0"/>
          </a:p>
          <a:p>
            <a:r>
              <a:rPr lang="zh-TW" altLang="en-US" sz="3200" u="none" dirty="0">
                <a:solidFill>
                  <a:srgbClr val="C00000"/>
                </a:solidFill>
                <a:latin typeface="inherit"/>
              </a:rPr>
              <a:t>你的父母身體好嗎？</a:t>
            </a:r>
            <a:r>
              <a:rPr lang="zh-TW" altLang="en-US" sz="800" u="none" dirty="0">
                <a:solidFill>
                  <a:srgbClr val="C00000"/>
                </a:solidFill>
              </a:rPr>
              <a:t> </a:t>
            </a:r>
            <a:endParaRPr lang="zh-TW" altLang="en-US" sz="3200" u="none" dirty="0">
              <a:solidFill>
                <a:srgbClr val="C00000"/>
              </a:solidFill>
            </a:endParaRPr>
          </a:p>
          <a:p>
            <a:endParaRPr lang="en-US" altLang="en-US" sz="3200" u="none" dirty="0"/>
          </a:p>
          <a:p>
            <a:endParaRPr lang="en-US" altLang="en-US" sz="3200" u="none" dirty="0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 u="none"/>
          </a:p>
        </p:txBody>
      </p:sp>
      <p:pic>
        <p:nvPicPr>
          <p:cNvPr id="2" name="L5-1父母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9231" y="3319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5346" grpId="0" build="p" autoUpdateAnimBg="0" advAuto="0"/>
      <p:bldP spid="185348" grpId="0" autoUpdateAnimBg="0"/>
      <p:bldP spid="18535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FF99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668338" y="896938"/>
            <a:ext cx="2441575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父母</a:t>
            </a:r>
            <a:endParaRPr lang="en-US" altLang="zh-TW" sz="8800" u="none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036888"/>
            <a:ext cx="3186112" cy="31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257175"/>
            <a:ext cx="419893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482975"/>
            <a:ext cx="3433763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FF0066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0" y="574675"/>
            <a:ext cx="5341938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b="1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母愛</a:t>
            </a:r>
            <a:r>
              <a:rPr lang="zh-TW" altLang="en-US" sz="8800" b="1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CN" altLang="en-US" sz="8800" b="1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母爱</a:t>
            </a:r>
            <a:endParaRPr lang="en-US" altLang="zh-TW" sz="8800" b="1" u="none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392363"/>
            <a:ext cx="3022600" cy="451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3433763"/>
            <a:ext cx="314801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31788"/>
            <a:ext cx="29337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7053</TotalTime>
  <Words>1308</Words>
  <Application>Microsoft Office PowerPoint</Application>
  <PresentationFormat>全屏显示(4:3)</PresentationFormat>
  <Paragraphs>349</Paragraphs>
  <Slides>60</Slides>
  <Notes>43</Notes>
  <HiddenSlides>0</HiddenSlides>
  <MMClips>5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85" baseType="lpstr">
      <vt:lpstr>DFKai-SB</vt:lpstr>
      <vt:lpstr>新細明體</vt:lpstr>
      <vt:lpstr>仿宋</vt:lpstr>
      <vt:lpstr>华文仿宋</vt:lpstr>
      <vt:lpstr>华文楷体</vt:lpstr>
      <vt:lpstr>宋体</vt:lpstr>
      <vt:lpstr>Arial</vt:lpstr>
      <vt:lpstr>Bider HanYuPinYin</vt:lpstr>
      <vt:lpstr>Calibri</vt:lpstr>
      <vt:lpstr>Calibri Light</vt:lpstr>
      <vt:lpstr>Comic Sans MS</vt:lpstr>
      <vt:lpstr>DFPBiaoKaiW5_ZhuIn</vt:lpstr>
      <vt:lpstr>Google Sans</vt:lpstr>
      <vt:lpstr>Gulim</vt:lpstr>
      <vt:lpstr>inherit</vt:lpstr>
      <vt:lpstr>Mangal</vt:lpstr>
      <vt:lpstr>MV Boli</vt:lpstr>
      <vt:lpstr>Times New Roman</vt:lpstr>
      <vt:lpstr>Wingdings 3</vt:lpstr>
      <vt:lpstr>華康寬注音(標楷W5)</vt:lpstr>
      <vt:lpstr>華康楷書體W5</vt:lpstr>
      <vt:lpstr>華康標楷W5注音</vt:lpstr>
      <vt:lpstr>華康標楷W5破音一</vt:lpstr>
      <vt:lpstr>華康標楷體</vt:lpstr>
      <vt:lpstr>回顾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Yali</dc:creator>
  <cp:lastModifiedBy>ZHX</cp:lastModifiedBy>
  <cp:revision>385</cp:revision>
  <dcterms:created xsi:type="dcterms:W3CDTF">2005-03-08T17:01:08Z</dcterms:created>
  <dcterms:modified xsi:type="dcterms:W3CDTF">2022-05-18T22:48:43Z</dcterms:modified>
</cp:coreProperties>
</file>